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6" r:id="rId2"/>
    <p:sldId id="341" r:id="rId3"/>
    <p:sldId id="436" r:id="rId4"/>
    <p:sldId id="534" r:id="rId5"/>
    <p:sldId id="531" r:id="rId6"/>
    <p:sldId id="633" r:id="rId7"/>
    <p:sldId id="598" r:id="rId8"/>
    <p:sldId id="808" r:id="rId9"/>
    <p:sldId id="809" r:id="rId10"/>
    <p:sldId id="810" r:id="rId11"/>
    <p:sldId id="811" r:id="rId12"/>
    <p:sldId id="812" r:id="rId13"/>
    <p:sldId id="604" r:id="rId14"/>
    <p:sldId id="815" r:id="rId15"/>
    <p:sldId id="658" r:id="rId16"/>
    <p:sldId id="816" r:id="rId17"/>
    <p:sldId id="817" r:id="rId18"/>
    <p:sldId id="757" r:id="rId19"/>
    <p:sldId id="818" r:id="rId20"/>
    <p:sldId id="819" r:id="rId21"/>
    <p:sldId id="758" r:id="rId22"/>
    <p:sldId id="759" r:id="rId23"/>
    <p:sldId id="760" r:id="rId24"/>
    <p:sldId id="761" r:id="rId25"/>
    <p:sldId id="820" r:id="rId26"/>
    <p:sldId id="762" r:id="rId27"/>
    <p:sldId id="763" r:id="rId28"/>
    <p:sldId id="764" r:id="rId29"/>
    <p:sldId id="765" r:id="rId30"/>
    <p:sldId id="766" r:id="rId31"/>
    <p:sldId id="767" r:id="rId32"/>
    <p:sldId id="821" r:id="rId33"/>
    <p:sldId id="768" r:id="rId34"/>
    <p:sldId id="769" r:id="rId35"/>
    <p:sldId id="770" r:id="rId36"/>
    <p:sldId id="771" r:id="rId37"/>
    <p:sldId id="822" r:id="rId38"/>
    <p:sldId id="772" r:id="rId39"/>
    <p:sldId id="773" r:id="rId40"/>
    <p:sldId id="774" r:id="rId41"/>
    <p:sldId id="823" r:id="rId42"/>
    <p:sldId id="824" r:id="rId43"/>
    <p:sldId id="826" r:id="rId44"/>
    <p:sldId id="775" r:id="rId45"/>
    <p:sldId id="776" r:id="rId46"/>
    <p:sldId id="777" r:id="rId47"/>
    <p:sldId id="778" r:id="rId48"/>
    <p:sldId id="779" r:id="rId49"/>
    <p:sldId id="781" r:id="rId50"/>
    <p:sldId id="780" r:id="rId51"/>
    <p:sldId id="827" r:id="rId52"/>
    <p:sldId id="782" r:id="rId53"/>
    <p:sldId id="783" r:id="rId54"/>
    <p:sldId id="784" r:id="rId55"/>
    <p:sldId id="828" r:id="rId56"/>
    <p:sldId id="477" r:id="rId57"/>
    <p:sldId id="483" r:id="rId58"/>
    <p:sldId id="40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1" autoAdjust="0"/>
    <p:restoredTop sz="94660"/>
  </p:normalViewPr>
  <p:slideViewPr>
    <p:cSldViewPr snapToGrid="0">
      <p:cViewPr varScale="1">
        <p:scale>
          <a:sx n="43" d="100"/>
          <a:sy n="43" d="100"/>
        </p:scale>
        <p:origin x="-114" y="-558"/>
      </p:cViewPr>
      <p:guideLst>
        <p:guide orient="horz" pos="2160"/>
        <p:guide pos="3840"/>
      </p:guideLst>
    </p:cSldViewPr>
  </p:slideViewPr>
  <p:notesTextViewPr>
    <p:cViewPr>
      <p:scale>
        <a:sx n="1" d="1"/>
        <a:sy n="1" d="1"/>
      </p:scale>
      <p:origin x="0" y="0"/>
    </p:cViewPr>
  </p:notesTextViewPr>
  <p:sorterViewPr>
    <p:cViewPr>
      <p:scale>
        <a:sx n="60" d="100"/>
        <a:sy n="60" d="100"/>
      </p:scale>
      <p:origin x="0" y="-1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0794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734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30104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37602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1117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398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7788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50707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03815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127702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289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t>‹#›</a:t>
            </a:fld>
            <a:endParaRPr lang="en-US"/>
          </a:p>
        </p:txBody>
      </p:sp>
    </p:spTree>
    <p:extLst>
      <p:ext uri="{BB962C8B-B14F-4D97-AF65-F5344CB8AC3E}">
        <p14:creationId xmlns:p14="http://schemas.microsoft.com/office/powerpoint/2010/main" val="382523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093" y="2837978"/>
            <a:ext cx="9144000" cy="2387600"/>
          </a:xfrm>
        </p:spPr>
        <p:txBody>
          <a:bodyPr/>
          <a:lstStyle/>
          <a:p>
            <a:r>
              <a:rPr lang="en-US" b="1" dirty="0" smtClean="0">
                <a:effectLst>
                  <a:outerShdw dist="38100" dir="2700000" algn="bl">
                    <a:schemeClr val="accent5"/>
                  </a:outerShdw>
                </a:effectLst>
              </a:rPr>
              <a:t>The </a:t>
            </a:r>
            <a:r>
              <a:rPr lang="en-US" b="1" dirty="0">
                <a:effectLst>
                  <a:outerShdw dist="38100" dir="2700000" algn="bl">
                    <a:schemeClr val="accent5"/>
                  </a:outerShdw>
                </a:effectLst>
              </a:rPr>
              <a:t>s</a:t>
            </a:r>
            <a:r>
              <a:rPr lang="en-US" b="1" dirty="0" smtClean="0">
                <a:effectLst>
                  <a:outerShdw dist="38100" dir="2700000" algn="bl">
                    <a:schemeClr val="accent5"/>
                  </a:outerShdw>
                </a:effectLst>
              </a:rPr>
              <a:t>tudy</a:t>
            </a:r>
            <a:r>
              <a:rPr lang="en-US" dirty="0"/>
              <a:t/>
            </a:r>
            <a:br>
              <a:rPr lang="en-US" dirty="0"/>
            </a:br>
            <a:r>
              <a:rPr lang="en-US" b="1" dirty="0">
                <a:effectLst>
                  <a:outerShdw dist="38100" dir="2700000" algn="bl">
                    <a:schemeClr val="accent5"/>
                  </a:outerShdw>
                </a:effectLst>
              </a:rPr>
              <a:t>w</a:t>
            </a:r>
            <a:r>
              <a:rPr lang="en-US" b="1" dirty="0" smtClean="0">
                <a:effectLst>
                  <a:outerShdw dist="38100" dir="2700000" algn="bl">
                    <a:schemeClr val="accent5"/>
                  </a:outerShdw>
                </a:effectLst>
              </a:rPr>
              <a:t>ill </a:t>
            </a:r>
            <a:r>
              <a:rPr lang="en-US" b="1" dirty="0">
                <a:effectLst>
                  <a:outerShdw dist="38100" dir="2700000" algn="bl">
                    <a:schemeClr val="accent5"/>
                  </a:outerShdw>
                </a:effectLst>
              </a:rPr>
              <a:t>b</a:t>
            </a:r>
            <a:r>
              <a:rPr lang="en-US" b="1" dirty="0" smtClean="0">
                <a:effectLst>
                  <a:outerShdw dist="38100" dir="2700000" algn="bl">
                    <a:schemeClr val="accent5"/>
                  </a:outerShdw>
                </a:effectLst>
              </a:rPr>
              <a:t>egin </a:t>
            </a:r>
            <a:r>
              <a:rPr lang="en-US" b="1" dirty="0">
                <a:effectLst>
                  <a:outerShdw dist="38100" dir="2700000" algn="bl">
                    <a:schemeClr val="accent5"/>
                  </a:outerShdw>
                </a:effectLst>
              </a:rPr>
              <a:t>a</a:t>
            </a:r>
            <a:r>
              <a:rPr lang="en-US" b="1" dirty="0" smtClean="0">
                <a:effectLst>
                  <a:outerShdw dist="38100" dir="2700000" algn="bl">
                    <a:schemeClr val="accent5"/>
                  </a:outerShdw>
                </a:effectLst>
              </a:rPr>
              <a:t>t </a:t>
            </a:r>
            <a:r>
              <a:rPr lang="en-US" b="1" dirty="0">
                <a:effectLst>
                  <a:outerShdw dist="38100" dir="2700000" algn="bl">
                    <a:schemeClr val="accent5"/>
                  </a:outerShdw>
                </a:effectLst>
              </a:rPr>
              <a:t>7:30 PM</a:t>
            </a:r>
            <a:endParaRPr lang="en-US" dirty="0"/>
          </a:p>
        </p:txBody>
      </p:sp>
      <p:sp>
        <p:nvSpPr>
          <p:cNvPr id="3" name="Subtitle 2"/>
          <p:cNvSpPr>
            <a:spLocks noGrp="1"/>
          </p:cNvSpPr>
          <p:nvPr>
            <p:ph type="subTitle" idx="1"/>
          </p:nvPr>
        </p:nvSpPr>
        <p:spPr>
          <a:xfrm>
            <a:off x="264539" y="235986"/>
            <a:ext cx="11563109" cy="2601992"/>
          </a:xfrm>
          <a:solidFill>
            <a:srgbClr val="FF0000"/>
          </a:solidFill>
        </p:spPr>
        <p:txBody>
          <a:bodyPr>
            <a:noAutofit/>
          </a:bodyPr>
          <a:lstStyle/>
          <a:p>
            <a:r>
              <a:rPr lang="en-US" sz="8000" dirty="0" smtClean="0"/>
              <a:t>THE BOOK OF REVELATION</a:t>
            </a:r>
          </a:p>
          <a:p>
            <a:r>
              <a:rPr lang="en-US" sz="8000" dirty="0" smtClean="0"/>
              <a:t>BIBLE STUDY</a:t>
            </a:r>
            <a:endParaRPr lang="en-US" sz="8000" dirty="0"/>
          </a:p>
        </p:txBody>
      </p:sp>
    </p:spTree>
    <p:extLst>
      <p:ext uri="{BB962C8B-B14F-4D97-AF65-F5344CB8AC3E}">
        <p14:creationId xmlns:p14="http://schemas.microsoft.com/office/powerpoint/2010/main" val="319643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9996" y="1457050"/>
            <a:ext cx="5792008" cy="3943900"/>
          </a:xfrm>
          <a:prstGeom prst="rect">
            <a:avLst/>
          </a:prstGeom>
        </p:spPr>
      </p:pic>
    </p:spTree>
    <p:extLst>
      <p:ext uri="{BB962C8B-B14F-4D97-AF65-F5344CB8AC3E}">
        <p14:creationId xmlns:p14="http://schemas.microsoft.com/office/powerpoint/2010/main" val="2157006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154" y="1495155"/>
            <a:ext cx="5315692" cy="3867690"/>
          </a:xfrm>
          <a:prstGeom prst="rect">
            <a:avLst/>
          </a:prstGeom>
        </p:spPr>
      </p:pic>
    </p:spTree>
    <p:extLst>
      <p:ext uri="{BB962C8B-B14F-4D97-AF65-F5344CB8AC3E}">
        <p14:creationId xmlns:p14="http://schemas.microsoft.com/office/powerpoint/2010/main" val="1694483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417" y="1495155"/>
            <a:ext cx="5849166" cy="3867690"/>
          </a:xfrm>
          <a:prstGeom prst="rect">
            <a:avLst/>
          </a:prstGeom>
        </p:spPr>
      </p:pic>
    </p:spTree>
    <p:extLst>
      <p:ext uri="{BB962C8B-B14F-4D97-AF65-F5344CB8AC3E}">
        <p14:creationId xmlns:p14="http://schemas.microsoft.com/office/powerpoint/2010/main" val="2102848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658"/>
          </a:xfrm>
        </p:spPr>
        <p:txBody>
          <a:bodyPr>
            <a:noAutofit/>
          </a:bodyPr>
          <a:lstStyle/>
          <a:p>
            <a:pPr algn="ctr"/>
            <a:r>
              <a:rPr lang="en-US" sz="8000" b="1" dirty="0" smtClean="0"/>
              <a:t>The first lesson for tonight:</a:t>
            </a:r>
            <a:endParaRPr lang="en-US" sz="8000" b="1" dirty="0"/>
          </a:p>
        </p:txBody>
      </p:sp>
    </p:spTree>
    <p:extLst>
      <p:ext uri="{BB962C8B-B14F-4D97-AF65-F5344CB8AC3E}">
        <p14:creationId xmlns:p14="http://schemas.microsoft.com/office/powerpoint/2010/main" val="3066784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680" y="1256997"/>
            <a:ext cx="6020640" cy="4344006"/>
          </a:xfrm>
          <a:prstGeom prst="rect">
            <a:avLst/>
          </a:prstGeom>
        </p:spPr>
      </p:pic>
    </p:spTree>
    <p:extLst>
      <p:ext uri="{BB962C8B-B14F-4D97-AF65-F5344CB8AC3E}">
        <p14:creationId xmlns:p14="http://schemas.microsoft.com/office/powerpoint/2010/main" val="2718911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Zechariah 1:8-10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8 In a vision during the night, I saw a man sitting on a red horse that was standing among some myrtle trees in a small valley. Behind him were riders on red, brown, and white horses. </a:t>
            </a:r>
          </a:p>
        </p:txBody>
      </p:sp>
    </p:spTree>
    <p:extLst>
      <p:ext uri="{BB962C8B-B14F-4D97-AF65-F5344CB8AC3E}">
        <p14:creationId xmlns:p14="http://schemas.microsoft.com/office/powerpoint/2010/main" val="964577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Zechariah 1:8-10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9 </a:t>
            </a:r>
            <a:r>
              <a:rPr lang="en-US" sz="6000" dirty="0"/>
              <a:t>I asked the angel who was talking with me, “My lord, what do these horses mean</a:t>
            </a:r>
            <a:r>
              <a:rPr lang="en-US" sz="6000" dirty="0" smtClean="0"/>
              <a:t>?” “</a:t>
            </a:r>
            <a:r>
              <a:rPr lang="en-US" sz="6000" dirty="0"/>
              <a:t>I will show you,” the angel replied</a:t>
            </a:r>
            <a:r>
              <a:rPr lang="en-US" sz="6000" dirty="0" smtClean="0"/>
              <a:t>.</a:t>
            </a:r>
            <a:endParaRPr lang="en-US" sz="6000" dirty="0"/>
          </a:p>
        </p:txBody>
      </p:sp>
    </p:spTree>
    <p:extLst>
      <p:ext uri="{BB962C8B-B14F-4D97-AF65-F5344CB8AC3E}">
        <p14:creationId xmlns:p14="http://schemas.microsoft.com/office/powerpoint/2010/main" val="299347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Zechariah 1:8-10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10 </a:t>
            </a:r>
            <a:r>
              <a:rPr lang="en-US" sz="6000" dirty="0"/>
              <a:t>The rider standing among the myrtle trees then explained, “</a:t>
            </a:r>
            <a:r>
              <a:rPr lang="en-US" sz="6000" dirty="0">
                <a:solidFill>
                  <a:srgbClr val="FF0000"/>
                </a:solidFill>
              </a:rPr>
              <a:t>They are the ones the Lord has sent out to patrol the earth</a:t>
            </a:r>
            <a:r>
              <a:rPr lang="en-US" sz="6000" dirty="0"/>
              <a:t>.”</a:t>
            </a:r>
          </a:p>
        </p:txBody>
      </p:sp>
    </p:spTree>
    <p:extLst>
      <p:ext uri="{BB962C8B-B14F-4D97-AF65-F5344CB8AC3E}">
        <p14:creationId xmlns:p14="http://schemas.microsoft.com/office/powerpoint/2010/main" val="3370795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Zechariah 6:2-5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2 The first chariot was pulled by red horses, the second by black horses, 3 the third by white horses, and the fourth by powerful dappled-gray horses. </a:t>
            </a:r>
          </a:p>
        </p:txBody>
      </p:sp>
    </p:spTree>
    <p:extLst>
      <p:ext uri="{BB962C8B-B14F-4D97-AF65-F5344CB8AC3E}">
        <p14:creationId xmlns:p14="http://schemas.microsoft.com/office/powerpoint/2010/main" val="536466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Zechariah 6:2-5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smtClean="0"/>
              <a:t>4 </a:t>
            </a:r>
            <a:r>
              <a:rPr lang="en-US" sz="6000" dirty="0"/>
              <a:t>“And what are these, my lord?” I asked the angel who was talking with me</a:t>
            </a:r>
            <a:r>
              <a:rPr lang="en-US" sz="6000" dirty="0" smtClean="0"/>
              <a:t>.</a:t>
            </a:r>
            <a:endParaRPr lang="en-US" sz="6000" dirty="0"/>
          </a:p>
        </p:txBody>
      </p:sp>
    </p:spTree>
    <p:extLst>
      <p:ext uri="{BB962C8B-B14F-4D97-AF65-F5344CB8AC3E}">
        <p14:creationId xmlns:p14="http://schemas.microsoft.com/office/powerpoint/2010/main" val="2681591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and then start the Bible study..</a:t>
            </a:r>
            <a:endParaRPr lang="en-US" sz="11500" dirty="0"/>
          </a:p>
        </p:txBody>
      </p:sp>
    </p:spTree>
    <p:extLst>
      <p:ext uri="{BB962C8B-B14F-4D97-AF65-F5344CB8AC3E}">
        <p14:creationId xmlns:p14="http://schemas.microsoft.com/office/powerpoint/2010/main" val="2591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Zechariah 6:2-5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a:t>
            </a:r>
            <a:r>
              <a:rPr lang="en-US" sz="6000" dirty="0" smtClean="0"/>
              <a:t>5 </a:t>
            </a:r>
            <a:r>
              <a:rPr lang="en-US" sz="6000" dirty="0"/>
              <a:t>The angel replied, “These are the </a:t>
            </a:r>
            <a:r>
              <a:rPr lang="en-US" sz="6000" dirty="0">
                <a:solidFill>
                  <a:srgbClr val="FF0000"/>
                </a:solidFill>
              </a:rPr>
              <a:t>four </a:t>
            </a:r>
            <a:r>
              <a:rPr lang="en-US" sz="6000" dirty="0" smtClean="0">
                <a:solidFill>
                  <a:srgbClr val="FF0000"/>
                </a:solidFill>
              </a:rPr>
              <a:t>spirits </a:t>
            </a:r>
            <a:r>
              <a:rPr lang="en-US" sz="6000" dirty="0">
                <a:solidFill>
                  <a:srgbClr val="FF0000"/>
                </a:solidFill>
              </a:rPr>
              <a:t>of heaven </a:t>
            </a:r>
            <a:r>
              <a:rPr lang="en-US" sz="6000" dirty="0"/>
              <a:t>who stand before the Lord of all the earth. </a:t>
            </a:r>
            <a:r>
              <a:rPr lang="en-US" sz="6000" dirty="0">
                <a:solidFill>
                  <a:srgbClr val="FF0000"/>
                </a:solidFill>
              </a:rPr>
              <a:t>They are going out to do his work</a:t>
            </a:r>
            <a:r>
              <a:rPr lang="en-US" sz="6000" dirty="0"/>
              <a:t>.</a:t>
            </a:r>
          </a:p>
        </p:txBody>
      </p:sp>
    </p:spTree>
    <p:extLst>
      <p:ext uri="{BB962C8B-B14F-4D97-AF65-F5344CB8AC3E}">
        <p14:creationId xmlns:p14="http://schemas.microsoft.com/office/powerpoint/2010/main" val="3233554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a:solidFill>
            <a:schemeClr val="accent2">
              <a:lumMod val="40000"/>
              <a:lumOff val="60000"/>
            </a:schemeClr>
          </a:solidFill>
        </p:spPr>
        <p:txBody>
          <a:bodyPr>
            <a:normAutofit/>
          </a:bodyPr>
          <a:lstStyle/>
          <a:p>
            <a:pPr algn="ctr"/>
            <a:r>
              <a:rPr lang="en-US" sz="6600" b="1" dirty="0"/>
              <a:t> Revelation </a:t>
            </a:r>
            <a:r>
              <a:rPr lang="en-US" sz="6600" b="1" dirty="0" smtClean="0"/>
              <a:t>6:1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6 As I watched, the Lamb broke the first of the seven seals on the scroll</a:t>
            </a:r>
            <a:r>
              <a:rPr lang="en-US" sz="6000" dirty="0" smtClean="0"/>
              <a:t>. </a:t>
            </a:r>
            <a:r>
              <a:rPr lang="en-US" sz="6000" dirty="0"/>
              <a:t>Then I heard one of the </a:t>
            </a:r>
            <a:r>
              <a:rPr lang="en-US" sz="6000" dirty="0">
                <a:solidFill>
                  <a:srgbClr val="FF0000"/>
                </a:solidFill>
              </a:rPr>
              <a:t>four living beings </a:t>
            </a:r>
            <a:r>
              <a:rPr lang="en-US" sz="6000" dirty="0"/>
              <a:t>say with a voice like thunder, “Come!”</a:t>
            </a:r>
          </a:p>
        </p:txBody>
      </p:sp>
    </p:spTree>
    <p:extLst>
      <p:ext uri="{BB962C8B-B14F-4D97-AF65-F5344CB8AC3E}">
        <p14:creationId xmlns:p14="http://schemas.microsoft.com/office/powerpoint/2010/main" val="3938947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6:3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3 When the Lamb broke the second seal, I heard the </a:t>
            </a:r>
            <a:r>
              <a:rPr lang="en-US" sz="6000" dirty="0">
                <a:solidFill>
                  <a:srgbClr val="FF0000"/>
                </a:solidFill>
              </a:rPr>
              <a:t>second living being </a:t>
            </a:r>
            <a:r>
              <a:rPr lang="en-US" sz="6000" dirty="0"/>
              <a:t>say, “Come!”</a:t>
            </a:r>
          </a:p>
        </p:txBody>
      </p:sp>
    </p:spTree>
    <p:extLst>
      <p:ext uri="{BB962C8B-B14F-4D97-AF65-F5344CB8AC3E}">
        <p14:creationId xmlns:p14="http://schemas.microsoft.com/office/powerpoint/2010/main" val="1720330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6:5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5 When the Lamb broke the </a:t>
            </a:r>
            <a:r>
              <a:rPr lang="en-US" sz="6000" dirty="0" smtClean="0"/>
              <a:t>third </a:t>
            </a:r>
            <a:r>
              <a:rPr lang="en-US" sz="6000" dirty="0"/>
              <a:t>seal, I heard the </a:t>
            </a:r>
            <a:r>
              <a:rPr lang="en-US" sz="6000" dirty="0" smtClean="0">
                <a:solidFill>
                  <a:srgbClr val="FF0000"/>
                </a:solidFill>
              </a:rPr>
              <a:t>third living being </a:t>
            </a:r>
            <a:r>
              <a:rPr lang="en-US" sz="6000" dirty="0" smtClean="0"/>
              <a:t>say, “Come!” I looked up and saw </a:t>
            </a:r>
            <a:r>
              <a:rPr lang="en-US" sz="6000" dirty="0"/>
              <a:t>a black horse, and its rider was holding a pair of scales in his hand.</a:t>
            </a:r>
          </a:p>
        </p:txBody>
      </p:sp>
    </p:spTree>
    <p:extLst>
      <p:ext uri="{BB962C8B-B14F-4D97-AF65-F5344CB8AC3E}">
        <p14:creationId xmlns:p14="http://schemas.microsoft.com/office/powerpoint/2010/main" val="1313733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6:7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7 When the Lamb broke the fourth seal, I heard the </a:t>
            </a:r>
            <a:r>
              <a:rPr lang="en-US" sz="6000" dirty="0">
                <a:solidFill>
                  <a:srgbClr val="FF0000"/>
                </a:solidFill>
              </a:rPr>
              <a:t>fourth living being </a:t>
            </a:r>
            <a:r>
              <a:rPr lang="en-US" sz="6000" dirty="0"/>
              <a:t>say, “Come!”</a:t>
            </a:r>
          </a:p>
        </p:txBody>
      </p:sp>
    </p:spTree>
    <p:extLst>
      <p:ext uri="{BB962C8B-B14F-4D97-AF65-F5344CB8AC3E}">
        <p14:creationId xmlns:p14="http://schemas.microsoft.com/office/powerpoint/2010/main" val="2993752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417" y="1380839"/>
            <a:ext cx="5849166" cy="4096322"/>
          </a:xfrm>
          <a:prstGeom prst="rect">
            <a:avLst/>
          </a:prstGeom>
        </p:spPr>
      </p:pic>
    </p:spTree>
    <p:extLst>
      <p:ext uri="{BB962C8B-B14F-4D97-AF65-F5344CB8AC3E}">
        <p14:creationId xmlns:p14="http://schemas.microsoft.com/office/powerpoint/2010/main" val="978350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6:2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2 I looked up and saw a white horse standing there. Its rider carried a bow, and a crown was placed on his head. </a:t>
            </a:r>
            <a:r>
              <a:rPr lang="en-US" sz="6000" dirty="0">
                <a:solidFill>
                  <a:srgbClr val="FF0000"/>
                </a:solidFill>
              </a:rPr>
              <a:t>He rode out to win many battles and gain the victory</a:t>
            </a:r>
            <a:r>
              <a:rPr lang="en-US" sz="6000" dirty="0"/>
              <a:t>.</a:t>
            </a:r>
          </a:p>
        </p:txBody>
      </p:sp>
    </p:spTree>
    <p:extLst>
      <p:ext uri="{BB962C8B-B14F-4D97-AF65-F5344CB8AC3E}">
        <p14:creationId xmlns:p14="http://schemas.microsoft.com/office/powerpoint/2010/main" val="2028405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6:4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4 Then another horse appeared, a red one. </a:t>
            </a:r>
            <a:r>
              <a:rPr lang="en-US" sz="6000" dirty="0">
                <a:solidFill>
                  <a:srgbClr val="FF0000"/>
                </a:solidFill>
              </a:rPr>
              <a:t>Its rider was given a mighty sword and the authority to take peace from the earth</a:t>
            </a:r>
            <a:r>
              <a:rPr lang="en-US" sz="6000" dirty="0"/>
              <a:t>. And there was war and slaughter everywhere.</a:t>
            </a:r>
          </a:p>
        </p:txBody>
      </p:sp>
    </p:spTree>
    <p:extLst>
      <p:ext uri="{BB962C8B-B14F-4D97-AF65-F5344CB8AC3E}">
        <p14:creationId xmlns:p14="http://schemas.microsoft.com/office/powerpoint/2010/main" val="4199598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Acts 26:18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18 to open their eyes, so they may turn from </a:t>
            </a:r>
            <a:r>
              <a:rPr lang="en-US" sz="5400" dirty="0">
                <a:solidFill>
                  <a:srgbClr val="FF0000"/>
                </a:solidFill>
              </a:rPr>
              <a:t>darkness to light and from the power of Satan to God</a:t>
            </a:r>
            <a:r>
              <a:rPr lang="en-US" sz="5400" dirty="0"/>
              <a:t>. Then they will receive forgiveness for their sins and be given a place among God’s people, who are set apart by faith in me.’</a:t>
            </a:r>
          </a:p>
        </p:txBody>
      </p:sp>
    </p:spTree>
    <p:extLst>
      <p:ext uri="{BB962C8B-B14F-4D97-AF65-F5344CB8AC3E}">
        <p14:creationId xmlns:p14="http://schemas.microsoft.com/office/powerpoint/2010/main" val="3885363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John 12:35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35 Jesus replied, “My light will shine for you just a little longer. Walk in the light while you can, so the darkness will not overtake you. </a:t>
            </a:r>
            <a:r>
              <a:rPr lang="en-US" sz="6000" dirty="0">
                <a:solidFill>
                  <a:srgbClr val="FF0000"/>
                </a:solidFill>
              </a:rPr>
              <a:t>Those who walk in the darkness cannot see where they are going</a:t>
            </a:r>
            <a:r>
              <a:rPr lang="en-US" sz="6000" dirty="0"/>
              <a:t>.</a:t>
            </a:r>
          </a:p>
        </p:txBody>
      </p:sp>
    </p:spTree>
    <p:extLst>
      <p:ext uri="{BB962C8B-B14F-4D97-AF65-F5344CB8AC3E}">
        <p14:creationId xmlns:p14="http://schemas.microsoft.com/office/powerpoint/2010/main" val="1355885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start the Bible study..</a:t>
            </a:r>
            <a:endParaRPr lang="en-US" sz="11500" dirty="0"/>
          </a:p>
        </p:txBody>
      </p:sp>
    </p:spTree>
    <p:extLst>
      <p:ext uri="{BB962C8B-B14F-4D97-AF65-F5344CB8AC3E}">
        <p14:creationId xmlns:p14="http://schemas.microsoft.com/office/powerpoint/2010/main" val="314314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6:5</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5 When the Lamb broke the third seal, I heard the third living being say, “Come!” I looked up and saw a black horse, and its rider </a:t>
            </a:r>
            <a:r>
              <a:rPr lang="en-US" sz="6000" dirty="0">
                <a:solidFill>
                  <a:srgbClr val="FF0000"/>
                </a:solidFill>
              </a:rPr>
              <a:t>was holding a pair of scales in his hand</a:t>
            </a:r>
            <a:r>
              <a:rPr lang="en-US" sz="6000" dirty="0"/>
              <a:t>.</a:t>
            </a:r>
          </a:p>
        </p:txBody>
      </p:sp>
    </p:spTree>
    <p:extLst>
      <p:ext uri="{BB962C8B-B14F-4D97-AF65-F5344CB8AC3E}">
        <p14:creationId xmlns:p14="http://schemas.microsoft.com/office/powerpoint/2010/main" val="1266570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6:6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6 And I heard a voice from among the four living beings say, “A loaf of wheat bread or three loaves of barley will cost a day’s pay</a:t>
            </a:r>
            <a:r>
              <a:rPr lang="en-US" sz="6000" dirty="0" smtClean="0"/>
              <a:t>. </a:t>
            </a:r>
            <a:r>
              <a:rPr lang="en-US" sz="6000" dirty="0"/>
              <a:t>And don’t </a:t>
            </a:r>
            <a:r>
              <a:rPr lang="en-US" sz="6000" dirty="0" smtClean="0"/>
              <a:t>waste </a:t>
            </a:r>
            <a:r>
              <a:rPr lang="en-US" sz="6000" dirty="0"/>
              <a:t>the olive oil and wine.”</a:t>
            </a:r>
          </a:p>
        </p:txBody>
      </p:sp>
    </p:spTree>
    <p:extLst>
      <p:ext uri="{BB962C8B-B14F-4D97-AF65-F5344CB8AC3E}">
        <p14:creationId xmlns:p14="http://schemas.microsoft.com/office/powerpoint/2010/main" val="1334481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259" y="1523734"/>
            <a:ext cx="5601482" cy="3810532"/>
          </a:xfrm>
          <a:prstGeom prst="rect">
            <a:avLst/>
          </a:prstGeom>
        </p:spPr>
      </p:pic>
    </p:spTree>
    <p:extLst>
      <p:ext uri="{BB962C8B-B14F-4D97-AF65-F5344CB8AC3E}">
        <p14:creationId xmlns:p14="http://schemas.microsoft.com/office/powerpoint/2010/main" val="2210334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6:8 </a:t>
            </a:r>
            <a:r>
              <a:rPr lang="en-US" sz="6600" b="1" dirty="0" smtClean="0"/>
              <a:t>(NLT)</a:t>
            </a:r>
            <a:endParaRPr lang="en-US" sz="6600" b="1" dirty="0"/>
          </a:p>
        </p:txBody>
      </p:sp>
      <p:sp>
        <p:nvSpPr>
          <p:cNvPr id="3" name="Content Placeholder 2"/>
          <p:cNvSpPr>
            <a:spLocks noGrp="1"/>
          </p:cNvSpPr>
          <p:nvPr>
            <p:ph idx="1"/>
          </p:nvPr>
        </p:nvSpPr>
        <p:spPr>
          <a:xfrm>
            <a:off x="171450" y="1690688"/>
            <a:ext cx="12020550" cy="4841117"/>
          </a:xfrm>
        </p:spPr>
        <p:txBody>
          <a:bodyPr>
            <a:noAutofit/>
          </a:bodyPr>
          <a:lstStyle/>
          <a:p>
            <a:r>
              <a:rPr lang="en-US" sz="5400" dirty="0"/>
              <a:t> 8 I looked up and saw a horse whose color was pale green. Its </a:t>
            </a:r>
            <a:r>
              <a:rPr lang="en-US" sz="5400" dirty="0">
                <a:solidFill>
                  <a:srgbClr val="FF0000"/>
                </a:solidFill>
              </a:rPr>
              <a:t>rider was named Death,</a:t>
            </a:r>
            <a:r>
              <a:rPr lang="en-US" sz="5400" dirty="0"/>
              <a:t> and his </a:t>
            </a:r>
            <a:r>
              <a:rPr lang="en-US" sz="5400" dirty="0">
                <a:solidFill>
                  <a:srgbClr val="FF0000"/>
                </a:solidFill>
              </a:rPr>
              <a:t>companion was the Grave</a:t>
            </a:r>
            <a:r>
              <a:rPr lang="en-US" sz="5400" dirty="0" smtClean="0"/>
              <a:t>. </a:t>
            </a:r>
            <a:r>
              <a:rPr lang="en-US" sz="5400" dirty="0"/>
              <a:t>These two were given authority over one-fourth of the earth, </a:t>
            </a:r>
            <a:r>
              <a:rPr lang="en-US" sz="5400" dirty="0">
                <a:solidFill>
                  <a:srgbClr val="FF0000"/>
                </a:solidFill>
              </a:rPr>
              <a:t>to kill </a:t>
            </a:r>
            <a:r>
              <a:rPr lang="en-US" sz="5400" dirty="0"/>
              <a:t>with the sword and famine and </a:t>
            </a:r>
            <a:r>
              <a:rPr lang="en-US" sz="5400" dirty="0" smtClean="0"/>
              <a:t>disease </a:t>
            </a:r>
            <a:r>
              <a:rPr lang="en-US" sz="5400" dirty="0"/>
              <a:t>and wild animals.</a:t>
            </a:r>
          </a:p>
        </p:txBody>
      </p:sp>
    </p:spTree>
    <p:extLst>
      <p:ext uri="{BB962C8B-B14F-4D97-AF65-F5344CB8AC3E}">
        <p14:creationId xmlns:p14="http://schemas.microsoft.com/office/powerpoint/2010/main" val="3307075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6:9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9 When the Lamb broke the fifth seal, I saw under the altar </a:t>
            </a:r>
            <a:r>
              <a:rPr lang="en-US" sz="6000" dirty="0">
                <a:solidFill>
                  <a:srgbClr val="FF0000"/>
                </a:solidFill>
              </a:rPr>
              <a:t>the souls of all who had been martyred for the word of God</a:t>
            </a:r>
            <a:r>
              <a:rPr lang="en-US" sz="6000" dirty="0"/>
              <a:t> and for being faithful in their testimony.</a:t>
            </a:r>
          </a:p>
        </p:txBody>
      </p:sp>
    </p:spTree>
    <p:extLst>
      <p:ext uri="{BB962C8B-B14F-4D97-AF65-F5344CB8AC3E}">
        <p14:creationId xmlns:p14="http://schemas.microsoft.com/office/powerpoint/2010/main" val="1322172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6:10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10 They shouted to the Lord and said, “O Sovereign Lord, holy and true, </a:t>
            </a:r>
            <a:r>
              <a:rPr lang="en-US" sz="6000" dirty="0">
                <a:solidFill>
                  <a:srgbClr val="FF0000"/>
                </a:solidFill>
              </a:rPr>
              <a:t>how long before you judge the people</a:t>
            </a:r>
            <a:r>
              <a:rPr lang="en-US" sz="6000" dirty="0"/>
              <a:t> who belong to this world and </a:t>
            </a:r>
            <a:r>
              <a:rPr lang="en-US" sz="6000" dirty="0">
                <a:solidFill>
                  <a:srgbClr val="FF0000"/>
                </a:solidFill>
              </a:rPr>
              <a:t>avenge our blood </a:t>
            </a:r>
            <a:r>
              <a:rPr lang="en-US" sz="6000" dirty="0"/>
              <a:t>for what they have done to us?”</a:t>
            </a:r>
          </a:p>
        </p:txBody>
      </p:sp>
    </p:spTree>
    <p:extLst>
      <p:ext uri="{BB962C8B-B14F-4D97-AF65-F5344CB8AC3E}">
        <p14:creationId xmlns:p14="http://schemas.microsoft.com/office/powerpoint/2010/main" val="2488383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6:11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11 Then a white robe was given to each of them. And they were told to </a:t>
            </a:r>
            <a:r>
              <a:rPr lang="en-US" sz="5400" dirty="0">
                <a:solidFill>
                  <a:srgbClr val="FF0000"/>
                </a:solidFill>
              </a:rPr>
              <a:t>rest a little longer until </a:t>
            </a:r>
            <a:r>
              <a:rPr lang="en-US" sz="5400" dirty="0"/>
              <a:t>the full number of their brothers and </a:t>
            </a:r>
            <a:r>
              <a:rPr lang="en-US" sz="5400" dirty="0" smtClean="0"/>
              <a:t>sisters—</a:t>
            </a:r>
            <a:r>
              <a:rPr lang="en-US" sz="5400" dirty="0" smtClean="0">
                <a:solidFill>
                  <a:srgbClr val="FF0000"/>
                </a:solidFill>
              </a:rPr>
              <a:t>their </a:t>
            </a:r>
            <a:r>
              <a:rPr lang="en-US" sz="5400" dirty="0">
                <a:solidFill>
                  <a:srgbClr val="FF0000"/>
                </a:solidFill>
              </a:rPr>
              <a:t>fellow servants of Jesus </a:t>
            </a:r>
            <a:r>
              <a:rPr lang="en-US" sz="5400" dirty="0"/>
              <a:t>who were to be martyred—had </a:t>
            </a:r>
            <a:r>
              <a:rPr lang="en-US" sz="5400" dirty="0">
                <a:solidFill>
                  <a:srgbClr val="FF0000"/>
                </a:solidFill>
              </a:rPr>
              <a:t>joined them</a:t>
            </a:r>
            <a:r>
              <a:rPr lang="en-US" sz="5400" dirty="0"/>
              <a:t>.</a:t>
            </a:r>
          </a:p>
        </p:txBody>
      </p:sp>
    </p:spTree>
    <p:extLst>
      <p:ext uri="{BB962C8B-B14F-4D97-AF65-F5344CB8AC3E}">
        <p14:creationId xmlns:p14="http://schemas.microsoft.com/office/powerpoint/2010/main" val="2627485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9996" y="1457050"/>
            <a:ext cx="5792008" cy="3943900"/>
          </a:xfrm>
          <a:prstGeom prst="rect">
            <a:avLst/>
          </a:prstGeom>
        </p:spPr>
      </p:pic>
    </p:spTree>
    <p:extLst>
      <p:ext uri="{BB962C8B-B14F-4D97-AF65-F5344CB8AC3E}">
        <p14:creationId xmlns:p14="http://schemas.microsoft.com/office/powerpoint/2010/main" val="328745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6:12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12 I watched as the Lamb broke the sixth seal, and </a:t>
            </a:r>
            <a:r>
              <a:rPr lang="en-US" sz="6000" dirty="0">
                <a:solidFill>
                  <a:srgbClr val="FF0000"/>
                </a:solidFill>
              </a:rPr>
              <a:t>there was a great earthquake. The sun became as dark as black cloth, and the moon became as red as blood</a:t>
            </a:r>
            <a:r>
              <a:rPr lang="en-US" sz="6000" dirty="0"/>
              <a:t>.</a:t>
            </a:r>
          </a:p>
        </p:txBody>
      </p:sp>
    </p:spTree>
    <p:extLst>
      <p:ext uri="{BB962C8B-B14F-4D97-AF65-F5344CB8AC3E}">
        <p14:creationId xmlns:p14="http://schemas.microsoft.com/office/powerpoint/2010/main" val="4106728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6:13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13 Then </a:t>
            </a:r>
            <a:r>
              <a:rPr lang="en-US" sz="6000" dirty="0">
                <a:solidFill>
                  <a:srgbClr val="FF0000"/>
                </a:solidFill>
              </a:rPr>
              <a:t>the</a:t>
            </a:r>
            <a:r>
              <a:rPr lang="en-US" sz="6000" dirty="0"/>
              <a:t> </a:t>
            </a:r>
            <a:r>
              <a:rPr lang="en-US" sz="6000" dirty="0">
                <a:solidFill>
                  <a:srgbClr val="FF0000"/>
                </a:solidFill>
              </a:rPr>
              <a:t>stars of the sky fell to the earth </a:t>
            </a:r>
            <a:r>
              <a:rPr lang="en-US" sz="6000" dirty="0"/>
              <a:t>like green figs falling from a tree shaken by a strong wind.</a:t>
            </a:r>
          </a:p>
        </p:txBody>
      </p:sp>
    </p:spTree>
    <p:extLst>
      <p:ext uri="{BB962C8B-B14F-4D97-AF65-F5344CB8AC3E}">
        <p14:creationId xmlns:p14="http://schemas.microsoft.com/office/powerpoint/2010/main" val="3083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283" y="2462368"/>
            <a:ext cx="9317294" cy="3416320"/>
          </a:xfrm>
          <a:prstGeom prst="rect">
            <a:avLst/>
          </a:prstGeom>
          <a:noFill/>
        </p:spPr>
        <p:txBody>
          <a:bodyPr wrap="none" lIns="91440" tIns="45720" rIns="91440" bIns="45720">
            <a:spAutoFit/>
          </a:bodyPr>
          <a:lstStyle/>
          <a:p>
            <a:pPr algn="ct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Living in Heaven </a:t>
            </a:r>
          </a:p>
          <a:p>
            <a:pPr algn="ct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And</a:t>
            </a:r>
          </a:p>
          <a:p>
            <a:pPr algn="ctr"/>
            <a:r>
              <a:rPr lang="en-US"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New Jerusalem City</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332383" y="1514902"/>
            <a:ext cx="8681094" cy="830997"/>
          </a:xfrm>
          <a:prstGeom prst="rect">
            <a:avLst/>
          </a:prstGeom>
          <a:noFill/>
        </p:spPr>
        <p:txBody>
          <a:bodyPr wrap="none" rtlCol="0">
            <a:spAutoFit/>
          </a:bodyPr>
          <a:lstStyle/>
          <a:p>
            <a:r>
              <a:rPr lang="en-US" sz="4800" dirty="0" smtClean="0">
                <a:solidFill>
                  <a:srgbClr val="FF0000"/>
                </a:solidFill>
              </a:rPr>
              <a:t>Last Week</a:t>
            </a:r>
            <a:r>
              <a:rPr lang="en-US" sz="4800" dirty="0" smtClean="0"/>
              <a:t> Bible Study, we look at:</a:t>
            </a:r>
            <a:endParaRPr lang="en-US" sz="4800" dirty="0"/>
          </a:p>
        </p:txBody>
      </p:sp>
    </p:spTree>
    <p:extLst>
      <p:ext uri="{BB962C8B-B14F-4D97-AF65-F5344CB8AC3E}">
        <p14:creationId xmlns:p14="http://schemas.microsoft.com/office/powerpoint/2010/main" val="249880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6:14-17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14 The </a:t>
            </a:r>
            <a:r>
              <a:rPr lang="en-US" sz="6000" dirty="0">
                <a:solidFill>
                  <a:srgbClr val="FF0000"/>
                </a:solidFill>
              </a:rPr>
              <a:t>sky was rolled up like a scroll</a:t>
            </a:r>
            <a:r>
              <a:rPr lang="en-US" sz="6000" dirty="0"/>
              <a:t>, and all of the </a:t>
            </a:r>
            <a:r>
              <a:rPr lang="en-US" sz="6000" dirty="0">
                <a:solidFill>
                  <a:srgbClr val="FF0000"/>
                </a:solidFill>
              </a:rPr>
              <a:t>mountains and islands were moved</a:t>
            </a:r>
            <a:r>
              <a:rPr lang="en-US" sz="6000" dirty="0"/>
              <a:t> from their places</a:t>
            </a:r>
            <a:r>
              <a:rPr lang="en-US" sz="6000" dirty="0" smtClean="0"/>
              <a:t>.</a:t>
            </a:r>
            <a:endParaRPr lang="en-US" sz="6000" dirty="0"/>
          </a:p>
        </p:txBody>
      </p:sp>
    </p:spTree>
    <p:extLst>
      <p:ext uri="{BB962C8B-B14F-4D97-AF65-F5344CB8AC3E}">
        <p14:creationId xmlns:p14="http://schemas.microsoft.com/office/powerpoint/2010/main" val="3349972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6:14-17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15 </a:t>
            </a:r>
            <a:r>
              <a:rPr lang="en-US" sz="6000" dirty="0"/>
              <a:t>Then </a:t>
            </a:r>
            <a:r>
              <a:rPr lang="en-US" sz="6000" dirty="0">
                <a:solidFill>
                  <a:srgbClr val="FF0000"/>
                </a:solidFill>
              </a:rPr>
              <a:t>everyone</a:t>
            </a:r>
            <a:r>
              <a:rPr lang="en-US" sz="6000" dirty="0"/>
              <a:t>—the kings of the earth, the rulers, the generals, the wealthy, the powerful, and every slave and free person—all </a:t>
            </a:r>
            <a:r>
              <a:rPr lang="en-US" sz="6000" dirty="0">
                <a:solidFill>
                  <a:srgbClr val="FF0000"/>
                </a:solidFill>
              </a:rPr>
              <a:t>hid themselves in the caves and among the rocks of the mountains</a:t>
            </a:r>
            <a:r>
              <a:rPr lang="en-US" sz="6000" dirty="0"/>
              <a:t>. </a:t>
            </a:r>
          </a:p>
        </p:txBody>
      </p:sp>
    </p:spTree>
    <p:extLst>
      <p:ext uri="{BB962C8B-B14F-4D97-AF65-F5344CB8AC3E}">
        <p14:creationId xmlns:p14="http://schemas.microsoft.com/office/powerpoint/2010/main" val="21945037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6:14-17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smtClean="0"/>
              <a:t>16 </a:t>
            </a:r>
            <a:r>
              <a:rPr lang="en-US" sz="5400" dirty="0"/>
              <a:t>And they cried to the mountains and the rocks, “Fall on us and </a:t>
            </a:r>
            <a:r>
              <a:rPr lang="en-US" sz="5400" dirty="0">
                <a:solidFill>
                  <a:srgbClr val="FF0000"/>
                </a:solidFill>
              </a:rPr>
              <a:t>hide us from the face of the one who sits on the throne and from the wrath of the Lamb</a:t>
            </a:r>
            <a:r>
              <a:rPr lang="en-US" sz="5400" dirty="0"/>
              <a:t>. 17 For the great day of their wrath has come, and who is able to survive?”</a:t>
            </a:r>
          </a:p>
        </p:txBody>
      </p:sp>
    </p:spTree>
    <p:extLst>
      <p:ext uri="{BB962C8B-B14F-4D97-AF65-F5344CB8AC3E}">
        <p14:creationId xmlns:p14="http://schemas.microsoft.com/office/powerpoint/2010/main" val="3701188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154" y="1495155"/>
            <a:ext cx="5315692" cy="3867690"/>
          </a:xfrm>
          <a:prstGeom prst="rect">
            <a:avLst/>
          </a:prstGeom>
        </p:spPr>
      </p:pic>
    </p:spTree>
    <p:extLst>
      <p:ext uri="{BB962C8B-B14F-4D97-AF65-F5344CB8AC3E}">
        <p14:creationId xmlns:p14="http://schemas.microsoft.com/office/powerpoint/2010/main" val="528450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7:2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2 And I saw another angel coming up from the east, </a:t>
            </a:r>
            <a:r>
              <a:rPr lang="en-US" sz="6000" dirty="0">
                <a:solidFill>
                  <a:srgbClr val="FF0000"/>
                </a:solidFill>
              </a:rPr>
              <a:t>carrying the seal of the living God</a:t>
            </a:r>
            <a:r>
              <a:rPr lang="en-US" sz="6000" dirty="0"/>
              <a:t>. And he shouted to those four angels, who had been given power to harm land and sea,</a:t>
            </a:r>
          </a:p>
        </p:txBody>
      </p:sp>
    </p:spTree>
    <p:extLst>
      <p:ext uri="{BB962C8B-B14F-4D97-AF65-F5344CB8AC3E}">
        <p14:creationId xmlns:p14="http://schemas.microsoft.com/office/powerpoint/2010/main" val="33116953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7:3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3 “Wait! Don’t harm the land or the sea or the trees until we have </a:t>
            </a:r>
            <a:r>
              <a:rPr lang="en-US" sz="6000" dirty="0">
                <a:solidFill>
                  <a:srgbClr val="FF0000"/>
                </a:solidFill>
              </a:rPr>
              <a:t>placed the seal of God on the foreheads of his servants</a:t>
            </a:r>
            <a:r>
              <a:rPr lang="en-US" sz="6000" dirty="0"/>
              <a:t>.”</a:t>
            </a:r>
          </a:p>
        </p:txBody>
      </p:sp>
    </p:spTree>
    <p:extLst>
      <p:ext uri="{BB962C8B-B14F-4D97-AF65-F5344CB8AC3E}">
        <p14:creationId xmlns:p14="http://schemas.microsoft.com/office/powerpoint/2010/main" val="21718341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6 And I saw another angel flying through the sky, </a:t>
            </a:r>
            <a:r>
              <a:rPr lang="en-US" sz="6000" dirty="0">
                <a:solidFill>
                  <a:srgbClr val="FF0000"/>
                </a:solidFill>
              </a:rPr>
              <a:t>carrying the eternal Good News to proclaim to the people who belong to this world</a:t>
            </a:r>
            <a:r>
              <a:rPr lang="en-US" sz="6000" dirty="0"/>
              <a:t>—to every nation, tribe, language, and people.</a:t>
            </a:r>
          </a:p>
        </p:txBody>
      </p:sp>
    </p:spTree>
    <p:extLst>
      <p:ext uri="{BB962C8B-B14F-4D97-AF65-F5344CB8AC3E}">
        <p14:creationId xmlns:p14="http://schemas.microsoft.com/office/powerpoint/2010/main" val="42910459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24:14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14 And the Good News about the Kingdom will be preached throughout the whole world, so that all </a:t>
            </a:r>
            <a:r>
              <a:rPr lang="en-US" sz="6000" dirty="0" smtClean="0"/>
              <a:t>nations </a:t>
            </a:r>
            <a:r>
              <a:rPr lang="en-US" sz="6000" dirty="0"/>
              <a:t>will hear it; and </a:t>
            </a:r>
            <a:r>
              <a:rPr lang="en-US" sz="6000" dirty="0">
                <a:solidFill>
                  <a:srgbClr val="FF0000"/>
                </a:solidFill>
              </a:rPr>
              <a:t>then the end will come.</a:t>
            </a:r>
          </a:p>
        </p:txBody>
      </p:sp>
    </p:spTree>
    <p:extLst>
      <p:ext uri="{BB962C8B-B14F-4D97-AF65-F5344CB8AC3E}">
        <p14:creationId xmlns:p14="http://schemas.microsoft.com/office/powerpoint/2010/main" val="21125226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14:14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14 Then I saw a white cloud, and </a:t>
            </a:r>
            <a:r>
              <a:rPr lang="en-US" sz="6000" dirty="0">
                <a:solidFill>
                  <a:srgbClr val="FF0000"/>
                </a:solidFill>
              </a:rPr>
              <a:t>seated on the cloud was someone like the Son of Man</a:t>
            </a:r>
            <a:r>
              <a:rPr lang="en-US" sz="6000" dirty="0" smtClean="0"/>
              <a:t>. </a:t>
            </a:r>
            <a:r>
              <a:rPr lang="en-US" sz="6000" dirty="0"/>
              <a:t>He had a gold crown on his head and a sharp sickle in his hand.</a:t>
            </a:r>
          </a:p>
        </p:txBody>
      </p:sp>
    </p:spTree>
    <p:extLst>
      <p:ext uri="{BB962C8B-B14F-4D97-AF65-F5344CB8AC3E}">
        <p14:creationId xmlns:p14="http://schemas.microsoft.com/office/powerpoint/2010/main" val="11779240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24:36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36 “However, </a:t>
            </a:r>
            <a:r>
              <a:rPr lang="en-US" sz="6000" dirty="0">
                <a:solidFill>
                  <a:srgbClr val="FF0000"/>
                </a:solidFill>
              </a:rPr>
              <a:t>no one knows </a:t>
            </a:r>
            <a:r>
              <a:rPr lang="en-US" sz="6000" dirty="0"/>
              <a:t>the day or hour when these things will happen, not even the angels in heaven or the Son himself</a:t>
            </a:r>
            <a:r>
              <a:rPr lang="en-US" sz="6000" dirty="0" smtClean="0"/>
              <a:t>. </a:t>
            </a:r>
            <a:r>
              <a:rPr lang="en-US" sz="6000" dirty="0">
                <a:solidFill>
                  <a:srgbClr val="FF0000"/>
                </a:solidFill>
              </a:rPr>
              <a:t>Only the Father knows.</a:t>
            </a:r>
          </a:p>
        </p:txBody>
      </p:sp>
    </p:spTree>
    <p:extLst>
      <p:ext uri="{BB962C8B-B14F-4D97-AF65-F5344CB8AC3E}">
        <p14:creationId xmlns:p14="http://schemas.microsoft.com/office/powerpoint/2010/main" val="2974725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347" y="0"/>
            <a:ext cx="9237305" cy="6858000"/>
          </a:xfrm>
          <a:prstGeom prst="rect">
            <a:avLst/>
          </a:prstGeom>
        </p:spPr>
      </p:pic>
    </p:spTree>
    <p:extLst>
      <p:ext uri="{BB962C8B-B14F-4D97-AF65-F5344CB8AC3E}">
        <p14:creationId xmlns:p14="http://schemas.microsoft.com/office/powerpoint/2010/main" val="38929914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24:33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33 In the same way, when you see all these things, you can </a:t>
            </a:r>
            <a:r>
              <a:rPr lang="en-US" sz="6000" dirty="0">
                <a:solidFill>
                  <a:srgbClr val="FF0000"/>
                </a:solidFill>
              </a:rPr>
              <a:t>know his return is very near</a:t>
            </a:r>
            <a:r>
              <a:rPr lang="en-US" sz="6000" dirty="0"/>
              <a:t>, right at the door.</a:t>
            </a:r>
          </a:p>
        </p:txBody>
      </p:sp>
    </p:spTree>
    <p:extLst>
      <p:ext uri="{BB962C8B-B14F-4D97-AF65-F5344CB8AC3E}">
        <p14:creationId xmlns:p14="http://schemas.microsoft.com/office/powerpoint/2010/main" val="13596242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417" y="1495155"/>
            <a:ext cx="5849166" cy="3867690"/>
          </a:xfrm>
          <a:prstGeom prst="rect">
            <a:avLst/>
          </a:prstGeom>
        </p:spPr>
      </p:pic>
    </p:spTree>
    <p:extLst>
      <p:ext uri="{BB962C8B-B14F-4D97-AF65-F5344CB8AC3E}">
        <p14:creationId xmlns:p14="http://schemas.microsoft.com/office/powerpoint/2010/main" val="41870591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8:1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8 When the Lamb broke the seventh seal on the scroll</a:t>
            </a:r>
            <a:r>
              <a:rPr lang="en-US" sz="6000" dirty="0" smtClean="0"/>
              <a:t>, </a:t>
            </a:r>
            <a:r>
              <a:rPr lang="en-US" sz="6000" dirty="0">
                <a:solidFill>
                  <a:srgbClr val="FF0000"/>
                </a:solidFill>
              </a:rPr>
              <a:t>there was silence throughout heaven for about half an </a:t>
            </a:r>
            <a:r>
              <a:rPr lang="en-US" sz="6000" dirty="0" smtClean="0">
                <a:solidFill>
                  <a:srgbClr val="FF0000"/>
                </a:solidFill>
              </a:rPr>
              <a:t>hour (7 ½ days).</a:t>
            </a:r>
            <a:endParaRPr lang="en-US" sz="6000" dirty="0">
              <a:solidFill>
                <a:srgbClr val="FF0000"/>
              </a:solidFill>
            </a:endParaRPr>
          </a:p>
        </p:txBody>
      </p:sp>
    </p:spTree>
    <p:extLst>
      <p:ext uri="{BB962C8B-B14F-4D97-AF65-F5344CB8AC3E}">
        <p14:creationId xmlns:p14="http://schemas.microsoft.com/office/powerpoint/2010/main" val="40964821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21:28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28 So when all these things begin to happen, </a:t>
            </a:r>
            <a:r>
              <a:rPr lang="en-US" sz="6000" dirty="0">
                <a:solidFill>
                  <a:srgbClr val="FF0000"/>
                </a:solidFill>
              </a:rPr>
              <a:t>stand and look up, for your salvation is near</a:t>
            </a:r>
            <a:r>
              <a:rPr lang="en-US" sz="6000" dirty="0"/>
              <a:t>!”</a:t>
            </a:r>
          </a:p>
        </p:txBody>
      </p:sp>
    </p:spTree>
    <p:extLst>
      <p:ext uri="{BB962C8B-B14F-4D97-AF65-F5344CB8AC3E}">
        <p14:creationId xmlns:p14="http://schemas.microsoft.com/office/powerpoint/2010/main" val="5124843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Jude 24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24 Now all glory to God, who is able to </a:t>
            </a:r>
            <a:r>
              <a:rPr lang="en-US" sz="6000" dirty="0">
                <a:solidFill>
                  <a:srgbClr val="FF0000"/>
                </a:solidFill>
              </a:rPr>
              <a:t>keep you from falling </a:t>
            </a:r>
            <a:r>
              <a:rPr lang="en-US" sz="6000" dirty="0"/>
              <a:t>away and will </a:t>
            </a:r>
            <a:r>
              <a:rPr lang="en-US" sz="6000" dirty="0">
                <a:solidFill>
                  <a:srgbClr val="FF0000"/>
                </a:solidFill>
              </a:rPr>
              <a:t>bring you with great joy into his glorious presence</a:t>
            </a:r>
            <a:r>
              <a:rPr lang="en-US" sz="6000" dirty="0"/>
              <a:t> without a single fault.</a:t>
            </a:r>
          </a:p>
        </p:txBody>
      </p:sp>
    </p:spTree>
    <p:extLst>
      <p:ext uri="{BB962C8B-B14F-4D97-AF65-F5344CB8AC3E}">
        <p14:creationId xmlns:p14="http://schemas.microsoft.com/office/powerpoint/2010/main" val="41354720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Jude 25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25 </a:t>
            </a:r>
            <a:r>
              <a:rPr lang="en-US" sz="6000" dirty="0">
                <a:solidFill>
                  <a:srgbClr val="FF0000"/>
                </a:solidFill>
              </a:rPr>
              <a:t>All glory to him </a:t>
            </a:r>
            <a:r>
              <a:rPr lang="en-US" sz="6000" dirty="0"/>
              <a:t>who alone is God, our Savior through Jesus Christ our Lord. All glory, majesty, power, and authority are his before all time, and in the present, and beyond all time! Amen.</a:t>
            </a:r>
          </a:p>
        </p:txBody>
      </p:sp>
    </p:spTree>
    <p:extLst>
      <p:ext uri="{BB962C8B-B14F-4D97-AF65-F5344CB8AC3E}">
        <p14:creationId xmlns:p14="http://schemas.microsoft.com/office/powerpoint/2010/main" val="6976332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0241"/>
            <a:ext cx="10515600" cy="4549140"/>
          </a:xfrm>
          <a:solidFill>
            <a:schemeClr val="accent2">
              <a:lumMod val="40000"/>
              <a:lumOff val="60000"/>
            </a:schemeClr>
          </a:solidFill>
        </p:spPr>
        <p:txBody>
          <a:bodyPr>
            <a:normAutofit/>
          </a:bodyPr>
          <a:lstStyle/>
          <a:p>
            <a:pPr algn="ctr"/>
            <a:r>
              <a:rPr lang="en-US" sz="6600" b="1" dirty="0" smtClean="0"/>
              <a:t>END  - </a:t>
            </a:r>
            <a:br>
              <a:rPr lang="en-US" sz="6600" b="1" dirty="0" smtClean="0"/>
            </a:br>
            <a:r>
              <a:rPr lang="en-US" sz="6600" b="1" dirty="0" smtClean="0"/>
              <a:t>I am ready to answer any question you may have.</a:t>
            </a:r>
            <a:endParaRPr lang="en-US" sz="6600" b="1" dirty="0"/>
          </a:p>
        </p:txBody>
      </p:sp>
    </p:spTree>
    <p:extLst>
      <p:ext uri="{BB962C8B-B14F-4D97-AF65-F5344CB8AC3E}">
        <p14:creationId xmlns:p14="http://schemas.microsoft.com/office/powerpoint/2010/main" val="12897696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to close the Bible study.</a:t>
            </a:r>
            <a:endParaRPr lang="en-US" sz="11500" dirty="0"/>
          </a:p>
        </p:txBody>
      </p:sp>
    </p:spTree>
    <p:extLst>
      <p:ext uri="{BB962C8B-B14F-4D97-AF65-F5344CB8AC3E}">
        <p14:creationId xmlns:p14="http://schemas.microsoft.com/office/powerpoint/2010/main" val="30997719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739302"/>
            <a:ext cx="11880715" cy="5350213"/>
          </a:xfrm>
          <a:solidFill>
            <a:schemeClr val="accent1">
              <a:lumMod val="50000"/>
            </a:schemeClr>
          </a:solidFill>
        </p:spPr>
        <p:txBody>
          <a:bodyPr>
            <a:normAutofit fontScale="90000"/>
          </a:bodyPr>
          <a:lstStyle/>
          <a:p>
            <a:pPr algn="ctr"/>
            <a:r>
              <a:rPr lang="en-US" sz="8000" b="1" dirty="0" smtClean="0">
                <a:solidFill>
                  <a:srgbClr val="FFFF00"/>
                </a:solidFill>
              </a:rPr>
              <a:t>Don’t Be Afraid to Follow Jesus!</a:t>
            </a: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“If you love Him, keep His commandments”</a:t>
            </a:r>
            <a:br>
              <a:rPr lang="en-US" sz="6600" b="1" dirty="0" smtClean="0">
                <a:solidFill>
                  <a:srgbClr val="FFFF00"/>
                </a:solidFill>
              </a:rPr>
            </a:br>
            <a:endParaRPr lang="en-US" sz="6600" b="1" dirty="0">
              <a:solidFill>
                <a:srgbClr val="FFFF00"/>
              </a:solidFill>
            </a:endParaRPr>
          </a:p>
        </p:txBody>
      </p:sp>
    </p:spTree>
    <p:extLst>
      <p:ext uri="{BB962C8B-B14F-4D97-AF65-F5344CB8AC3E}">
        <p14:creationId xmlns:p14="http://schemas.microsoft.com/office/powerpoint/2010/main" val="2523403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5654" y="2967335"/>
            <a:ext cx="7680692" cy="3416320"/>
          </a:xfrm>
          <a:prstGeom prst="rect">
            <a:avLst/>
          </a:prstGeom>
          <a:noFill/>
        </p:spPr>
        <p:txBody>
          <a:bodyPr wrap="none" lIns="91440" tIns="45720" rIns="91440" bIns="45720">
            <a:spAutoFit/>
          </a:bodyPr>
          <a:lstStyle/>
          <a:p>
            <a:pPr algn="ctr"/>
            <a:r>
              <a:rPr lang="en-US" sz="7200" b="1" dirty="0" smtClean="0">
                <a:ln w="13462">
                  <a:solidFill>
                    <a:prstClr val="white"/>
                  </a:solidFill>
                  <a:prstDash val="solid"/>
                </a:ln>
                <a:solidFill>
                  <a:srgbClr val="002060"/>
                </a:solidFill>
                <a:effectLst>
                  <a:outerShdw dist="38100" dir="2700000" algn="bl" rotWithShape="0">
                    <a:srgbClr val="4472C4"/>
                  </a:outerShdw>
                </a:effectLst>
              </a:rPr>
              <a:t>The </a:t>
            </a:r>
            <a:r>
              <a:rPr lang="en-US" sz="7200" b="1" dirty="0">
                <a:ln w="13462">
                  <a:solidFill>
                    <a:prstClr val="white"/>
                  </a:solidFill>
                  <a:prstDash val="solid"/>
                </a:ln>
                <a:solidFill>
                  <a:srgbClr val="002060"/>
                </a:solidFill>
                <a:effectLst>
                  <a:outerShdw dist="38100" dir="2700000" algn="bl" rotWithShape="0">
                    <a:srgbClr val="4472C4"/>
                  </a:outerShdw>
                </a:effectLst>
              </a:rPr>
              <a:t>four horsemen </a:t>
            </a:r>
            <a:endParaRPr lang="en-US" sz="7200" b="1" dirty="0" smtClean="0">
              <a:ln w="13462">
                <a:solidFill>
                  <a:prstClr val="white"/>
                </a:solidFill>
                <a:prstDash val="solid"/>
              </a:ln>
              <a:solidFill>
                <a:srgbClr val="002060"/>
              </a:solidFill>
              <a:effectLst>
                <a:outerShdw dist="38100" dir="2700000" algn="bl" rotWithShape="0">
                  <a:srgbClr val="4472C4"/>
                </a:outerShdw>
              </a:effectLst>
            </a:endParaRPr>
          </a:p>
          <a:p>
            <a:pPr algn="ctr"/>
            <a:r>
              <a:rPr lang="en-US" sz="7200" b="1" dirty="0" smtClean="0">
                <a:ln w="13462">
                  <a:solidFill>
                    <a:prstClr val="white"/>
                  </a:solidFill>
                  <a:prstDash val="solid"/>
                </a:ln>
                <a:solidFill>
                  <a:srgbClr val="002060"/>
                </a:solidFill>
                <a:effectLst>
                  <a:outerShdw dist="38100" dir="2700000" algn="bl" rotWithShape="0">
                    <a:srgbClr val="4472C4"/>
                  </a:outerShdw>
                </a:effectLst>
              </a:rPr>
              <a:t>of </a:t>
            </a:r>
          </a:p>
          <a:p>
            <a:pPr algn="ctr"/>
            <a:r>
              <a:rPr lang="en-US" sz="7200" b="1" dirty="0" smtClean="0">
                <a:ln w="13462">
                  <a:solidFill>
                    <a:prstClr val="white"/>
                  </a:solidFill>
                  <a:prstDash val="solid"/>
                </a:ln>
                <a:solidFill>
                  <a:srgbClr val="002060"/>
                </a:solidFill>
                <a:effectLst>
                  <a:outerShdw dist="38100" dir="2700000" algn="bl" rotWithShape="0">
                    <a:srgbClr val="4472C4"/>
                  </a:outerShdw>
                </a:effectLst>
              </a:rPr>
              <a:t>Revelation</a:t>
            </a:r>
            <a:endParaRPr lang="en-US" sz="7200" b="1" dirty="0">
              <a:ln w="13462">
                <a:solidFill>
                  <a:prstClr val="white"/>
                </a:solidFill>
                <a:prstDash val="solid"/>
              </a:ln>
              <a:solidFill>
                <a:srgbClr val="002060"/>
              </a:solidFill>
              <a:effectLst>
                <a:outerShdw dist="38100" dir="2700000" algn="bl" rotWithShape="0">
                  <a:srgbClr val="4472C4"/>
                </a:outerShdw>
              </a:effectLst>
            </a:endParaRPr>
          </a:p>
        </p:txBody>
      </p:sp>
      <p:sp>
        <p:nvSpPr>
          <p:cNvPr id="3" name="TextBox 2"/>
          <p:cNvSpPr txBox="1"/>
          <p:nvPr/>
        </p:nvSpPr>
        <p:spPr>
          <a:xfrm>
            <a:off x="2165741" y="1481047"/>
            <a:ext cx="8184035" cy="1200329"/>
          </a:xfrm>
          <a:prstGeom prst="rect">
            <a:avLst/>
          </a:prstGeom>
          <a:noFill/>
        </p:spPr>
        <p:txBody>
          <a:bodyPr wrap="none" rtlCol="0">
            <a:spAutoFit/>
          </a:bodyPr>
          <a:lstStyle/>
          <a:p>
            <a:r>
              <a:rPr lang="en-US" sz="7200" dirty="0" smtClean="0">
                <a:solidFill>
                  <a:srgbClr val="FF0000"/>
                </a:solidFill>
              </a:rPr>
              <a:t>Tonight’s Bible Study</a:t>
            </a:r>
            <a:r>
              <a:rPr lang="en-US" sz="7200" dirty="0">
                <a:solidFill>
                  <a:srgbClr val="FF0000"/>
                </a:solidFill>
              </a:rPr>
              <a:t>:</a:t>
            </a:r>
          </a:p>
        </p:txBody>
      </p:sp>
    </p:spTree>
    <p:extLst>
      <p:ext uri="{BB962C8B-B14F-4D97-AF65-F5344CB8AC3E}">
        <p14:creationId xmlns:p14="http://schemas.microsoft.com/office/powerpoint/2010/main" val="3007115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680" y="1256997"/>
            <a:ext cx="6020640" cy="4344006"/>
          </a:xfrm>
          <a:prstGeom prst="rect">
            <a:avLst/>
          </a:prstGeom>
        </p:spPr>
      </p:pic>
    </p:spTree>
    <p:extLst>
      <p:ext uri="{BB962C8B-B14F-4D97-AF65-F5344CB8AC3E}">
        <p14:creationId xmlns:p14="http://schemas.microsoft.com/office/powerpoint/2010/main" val="898397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417" y="1380839"/>
            <a:ext cx="5849166" cy="4096322"/>
          </a:xfrm>
          <a:prstGeom prst="rect">
            <a:avLst/>
          </a:prstGeom>
        </p:spPr>
      </p:pic>
    </p:spTree>
    <p:extLst>
      <p:ext uri="{BB962C8B-B14F-4D97-AF65-F5344CB8AC3E}">
        <p14:creationId xmlns:p14="http://schemas.microsoft.com/office/powerpoint/2010/main" val="700006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259" y="1523734"/>
            <a:ext cx="5601482" cy="3810532"/>
          </a:xfrm>
          <a:prstGeom prst="rect">
            <a:avLst/>
          </a:prstGeom>
        </p:spPr>
      </p:pic>
    </p:spTree>
    <p:extLst>
      <p:ext uri="{BB962C8B-B14F-4D97-AF65-F5344CB8AC3E}">
        <p14:creationId xmlns:p14="http://schemas.microsoft.com/office/powerpoint/2010/main" val="2376919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6553</TotalTime>
  <Words>426</Words>
  <Application>Microsoft Office PowerPoint</Application>
  <PresentationFormat>Custom</PresentationFormat>
  <Paragraphs>89</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The study will begin at 7:30 PM</vt:lpstr>
      <vt:lpstr>Let us Pray and then start the Bible study..</vt:lpstr>
      <vt:lpstr>Let us start the Bible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lesson for tonight:</vt:lpstr>
      <vt:lpstr>PowerPoint Presentation</vt:lpstr>
      <vt:lpstr> Zechariah 1:8-10 (NLT)</vt:lpstr>
      <vt:lpstr> Zechariah 1:8-10 (NLT)</vt:lpstr>
      <vt:lpstr> Zechariah 1:8-10 (NLT)</vt:lpstr>
      <vt:lpstr>Zechariah 6:2-5  (NLT)</vt:lpstr>
      <vt:lpstr>Zechariah 6:2-5  (NLT)</vt:lpstr>
      <vt:lpstr>Zechariah 6:2-5  (NLT)</vt:lpstr>
      <vt:lpstr> Revelation 6:1 (NLT)</vt:lpstr>
      <vt:lpstr>Revelation 6:3  (NLT)</vt:lpstr>
      <vt:lpstr>Revelation 6:5  (NLT)</vt:lpstr>
      <vt:lpstr> Revelation 6:7 (NLT)</vt:lpstr>
      <vt:lpstr>PowerPoint Presentation</vt:lpstr>
      <vt:lpstr>Revelation 6:2  (NLT)</vt:lpstr>
      <vt:lpstr> Revelation 6:4 (NLT)</vt:lpstr>
      <vt:lpstr> Acts 26:18 (NLT)</vt:lpstr>
      <vt:lpstr> John 12:35 (NLT)</vt:lpstr>
      <vt:lpstr>Revelation 6:5, (NLT)</vt:lpstr>
      <vt:lpstr>Revelation 6:6  (NLT)</vt:lpstr>
      <vt:lpstr>PowerPoint Presentation</vt:lpstr>
      <vt:lpstr> Revelation 6:8 (NLT)</vt:lpstr>
      <vt:lpstr>Revelation 6:9  (NLT)</vt:lpstr>
      <vt:lpstr>Revelation 6:10  (NLT)</vt:lpstr>
      <vt:lpstr>Revelation 6:11  (NLT)</vt:lpstr>
      <vt:lpstr>PowerPoint Presentation</vt:lpstr>
      <vt:lpstr>Revelation 6:12  (NLT)</vt:lpstr>
      <vt:lpstr>Revelation 6:13  (NLT)</vt:lpstr>
      <vt:lpstr>Revelation 6:14-17  (NLT)</vt:lpstr>
      <vt:lpstr>Revelation 6:14-17  (NLT)</vt:lpstr>
      <vt:lpstr>Revelation 6:14-17  (NLT)</vt:lpstr>
      <vt:lpstr>PowerPoint Presentation</vt:lpstr>
      <vt:lpstr>Revelation 7:2  (NLT)</vt:lpstr>
      <vt:lpstr>Revelation 7:3  (NLT)</vt:lpstr>
      <vt:lpstr>Revelation 14:6  (NLT)</vt:lpstr>
      <vt:lpstr>Matthew 24:14  (NLT)</vt:lpstr>
      <vt:lpstr>Revelation 14:14  (NLT)</vt:lpstr>
      <vt:lpstr>Matthew 24:36  (NLT)</vt:lpstr>
      <vt:lpstr>Matthew 24:33  (NLT)</vt:lpstr>
      <vt:lpstr>PowerPoint Presentation</vt:lpstr>
      <vt:lpstr>Revelation 8:1  (NLT)</vt:lpstr>
      <vt:lpstr>Luke 21:28  (NLT)</vt:lpstr>
      <vt:lpstr>Jude 24 (NLT)</vt:lpstr>
      <vt:lpstr>Jude 25 (NLT)</vt:lpstr>
      <vt:lpstr>END  -  I am ready to answer any question you may have.</vt:lpstr>
      <vt:lpstr>Let us Pray to close the Bible study.</vt:lpstr>
      <vt:lpstr>Don’t Be Afraid to Follow Jesus!  “If you love Him, keep His commandments”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carlfost@yahoo.com</dc:creator>
  <cp:lastModifiedBy>HP</cp:lastModifiedBy>
  <cp:revision>306</cp:revision>
  <dcterms:created xsi:type="dcterms:W3CDTF">2018-04-10T16:16:30Z</dcterms:created>
  <dcterms:modified xsi:type="dcterms:W3CDTF">2018-11-03T01:09:08Z</dcterms:modified>
</cp:coreProperties>
</file>