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41" r:id="rId3"/>
    <p:sldId id="436" r:id="rId4"/>
    <p:sldId id="490" r:id="rId5"/>
    <p:sldId id="491" r:id="rId6"/>
    <p:sldId id="492" r:id="rId7"/>
    <p:sldId id="493" r:id="rId8"/>
    <p:sldId id="494" r:id="rId9"/>
    <p:sldId id="534" r:id="rId10"/>
    <p:sldId id="532" r:id="rId11"/>
    <p:sldId id="533" r:id="rId12"/>
    <p:sldId id="407" r:id="rId13"/>
    <p:sldId id="526" r:id="rId14"/>
    <p:sldId id="527" r:id="rId15"/>
    <p:sldId id="528" r:id="rId16"/>
    <p:sldId id="529" r:id="rId17"/>
    <p:sldId id="530" r:id="rId18"/>
    <p:sldId id="531" r:id="rId19"/>
    <p:sldId id="342" r:id="rId20"/>
    <p:sldId id="525" r:id="rId21"/>
    <p:sldId id="495" r:id="rId22"/>
    <p:sldId id="535" r:id="rId23"/>
    <p:sldId id="496" r:id="rId24"/>
    <p:sldId id="497" r:id="rId25"/>
    <p:sldId id="498" r:id="rId26"/>
    <p:sldId id="499" r:id="rId27"/>
    <p:sldId id="500" r:id="rId28"/>
    <p:sldId id="501" r:id="rId29"/>
    <p:sldId id="502" r:id="rId30"/>
    <p:sldId id="536" r:id="rId31"/>
    <p:sldId id="503" r:id="rId32"/>
    <p:sldId id="504" r:id="rId33"/>
    <p:sldId id="505" r:id="rId34"/>
    <p:sldId id="506" r:id="rId35"/>
    <p:sldId id="507" r:id="rId36"/>
    <p:sldId id="508" r:id="rId37"/>
    <p:sldId id="509" r:id="rId38"/>
    <p:sldId id="537" r:id="rId39"/>
    <p:sldId id="538" r:id="rId40"/>
    <p:sldId id="539" r:id="rId41"/>
    <p:sldId id="540" r:id="rId42"/>
    <p:sldId id="510" r:id="rId43"/>
    <p:sldId id="511" r:id="rId44"/>
    <p:sldId id="512" r:id="rId45"/>
    <p:sldId id="513" r:id="rId46"/>
    <p:sldId id="542" r:id="rId47"/>
    <p:sldId id="514" r:id="rId48"/>
    <p:sldId id="541" r:id="rId49"/>
    <p:sldId id="543" r:id="rId50"/>
    <p:sldId id="515" r:id="rId51"/>
    <p:sldId id="544" r:id="rId52"/>
    <p:sldId id="545" r:id="rId53"/>
    <p:sldId id="516" r:id="rId54"/>
    <p:sldId id="546" r:id="rId55"/>
    <p:sldId id="547" r:id="rId56"/>
    <p:sldId id="548" r:id="rId57"/>
    <p:sldId id="517" r:id="rId58"/>
    <p:sldId id="549" r:id="rId59"/>
    <p:sldId id="518" r:id="rId60"/>
    <p:sldId id="550" r:id="rId61"/>
    <p:sldId id="519" r:id="rId62"/>
    <p:sldId id="551" r:id="rId63"/>
    <p:sldId id="520" r:id="rId64"/>
    <p:sldId id="552" r:id="rId65"/>
    <p:sldId id="553" r:id="rId66"/>
    <p:sldId id="521" r:id="rId67"/>
    <p:sldId id="555" r:id="rId68"/>
    <p:sldId id="522" r:id="rId69"/>
    <p:sldId id="556" r:id="rId70"/>
    <p:sldId id="554" r:id="rId71"/>
    <p:sldId id="523" r:id="rId72"/>
    <p:sldId id="557" r:id="rId73"/>
    <p:sldId id="524" r:id="rId74"/>
    <p:sldId id="558" r:id="rId75"/>
    <p:sldId id="477" r:id="rId76"/>
    <p:sldId id="483" r:id="rId77"/>
    <p:sldId id="40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3" autoAdjust="0"/>
    <p:restoredTop sz="94660"/>
  </p:normalViewPr>
  <p:slideViewPr>
    <p:cSldViewPr snapToGrid="0">
      <p:cViewPr varScale="1">
        <p:scale>
          <a:sx n="39" d="100"/>
          <a:sy n="39" d="100"/>
        </p:scale>
        <p:origin x="-138" y="-648"/>
      </p:cViewPr>
      <p:guideLst>
        <p:guide orient="horz" pos="2160"/>
        <p:guide pos="3840"/>
      </p:guideLst>
    </p:cSldViewPr>
  </p:slideViewPr>
  <p:notesTextViewPr>
    <p:cViewPr>
      <p:scale>
        <a:sx n="1" d="1"/>
        <a:sy n="1" d="1"/>
      </p:scale>
      <p:origin x="0" y="0"/>
    </p:cViewPr>
  </p:notesTextViewPr>
  <p:sorterViewPr>
    <p:cViewPr>
      <p:scale>
        <a:sx n="57" d="100"/>
        <a:sy n="57" d="100"/>
      </p:scale>
      <p:origin x="0" y="-23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40" y="6156"/>
            <a:ext cx="9503060" cy="6851844"/>
          </a:xfrm>
          <a:prstGeom prst="rect">
            <a:avLst/>
          </a:prstGeom>
        </p:spPr>
      </p:pic>
    </p:spTree>
    <p:extLst>
      <p:ext uri="{BB962C8B-B14F-4D97-AF65-F5344CB8AC3E}">
        <p14:creationId xmlns:p14="http://schemas.microsoft.com/office/powerpoint/2010/main" val="277556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654" y="150381"/>
            <a:ext cx="7338000" cy="6537021"/>
          </a:xfrm>
          <a:prstGeom prst="rect">
            <a:avLst/>
          </a:prstGeom>
        </p:spPr>
      </p:pic>
    </p:spTree>
    <p:extLst>
      <p:ext uri="{BB962C8B-B14F-4D97-AF65-F5344CB8AC3E}">
        <p14:creationId xmlns:p14="http://schemas.microsoft.com/office/powerpoint/2010/main" val="3649138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18" y="0"/>
            <a:ext cx="10765765" cy="6858000"/>
          </a:xfrm>
          <a:prstGeom prst="rect">
            <a:avLst/>
          </a:prstGeom>
        </p:spPr>
      </p:pic>
    </p:spTree>
    <p:extLst>
      <p:ext uri="{BB962C8B-B14F-4D97-AF65-F5344CB8AC3E}">
        <p14:creationId xmlns:p14="http://schemas.microsoft.com/office/powerpoint/2010/main" val="2542972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81" y="-41294"/>
            <a:ext cx="8801758" cy="6899294"/>
          </a:xfrm>
          <a:prstGeom prst="rect">
            <a:avLst/>
          </a:prstGeom>
        </p:spPr>
      </p:pic>
    </p:spTree>
    <p:extLst>
      <p:ext uri="{BB962C8B-B14F-4D97-AF65-F5344CB8AC3E}">
        <p14:creationId xmlns:p14="http://schemas.microsoft.com/office/powerpoint/2010/main" val="1669444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763" y="0"/>
            <a:ext cx="9662474" cy="6858000"/>
          </a:xfrm>
          <a:prstGeom prst="rect">
            <a:avLst/>
          </a:prstGeom>
        </p:spPr>
      </p:pic>
    </p:spTree>
    <p:extLst>
      <p:ext uri="{BB962C8B-B14F-4D97-AF65-F5344CB8AC3E}">
        <p14:creationId xmlns:p14="http://schemas.microsoft.com/office/powerpoint/2010/main" val="387330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020" y="-55752"/>
            <a:ext cx="9532619" cy="6930721"/>
          </a:xfrm>
          <a:prstGeom prst="rect">
            <a:avLst/>
          </a:prstGeom>
        </p:spPr>
      </p:pic>
    </p:spTree>
    <p:extLst>
      <p:ext uri="{BB962C8B-B14F-4D97-AF65-F5344CB8AC3E}">
        <p14:creationId xmlns:p14="http://schemas.microsoft.com/office/powerpoint/2010/main" val="332656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40" y="-40172"/>
            <a:ext cx="9692640" cy="6916593"/>
          </a:xfrm>
          <a:prstGeom prst="rect">
            <a:avLst/>
          </a:prstGeom>
        </p:spPr>
      </p:pic>
    </p:spTree>
    <p:extLst>
      <p:ext uri="{BB962C8B-B14F-4D97-AF65-F5344CB8AC3E}">
        <p14:creationId xmlns:p14="http://schemas.microsoft.com/office/powerpoint/2010/main" val="1364593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1" y="-68543"/>
            <a:ext cx="9265670" cy="6926543"/>
          </a:xfrm>
          <a:prstGeom prst="rect">
            <a:avLst/>
          </a:prstGeom>
        </p:spPr>
      </p:pic>
    </p:spTree>
    <p:extLst>
      <p:ext uri="{BB962C8B-B14F-4D97-AF65-F5344CB8AC3E}">
        <p14:creationId xmlns:p14="http://schemas.microsoft.com/office/powerpoint/2010/main" val="3961375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19594"/>
            <a:ext cx="9239596" cy="6877594"/>
          </a:xfrm>
          <a:prstGeom prst="rect">
            <a:avLst/>
          </a:prstGeom>
        </p:spPr>
      </p:pic>
    </p:spTree>
    <p:extLst>
      <p:ext uri="{BB962C8B-B14F-4D97-AF65-F5344CB8AC3E}">
        <p14:creationId xmlns:p14="http://schemas.microsoft.com/office/powerpoint/2010/main" val="3892991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22:18, 19.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18 And I solemnly declare to </a:t>
            </a:r>
            <a:r>
              <a:rPr lang="en-US" sz="8000" baseline="30000" dirty="0">
                <a:solidFill>
                  <a:srgbClr val="FF0000"/>
                </a:solidFill>
              </a:rPr>
              <a:t>everyone who hears the words of prophecy </a:t>
            </a:r>
            <a:r>
              <a:rPr lang="en-US" sz="8000" baseline="30000" dirty="0"/>
              <a:t>written in this book: If anyone adds anything to what is written here, God will add to that person the plagues described in this </a:t>
            </a:r>
            <a:r>
              <a:rPr lang="en-US" sz="8000" baseline="30000" dirty="0" smtClean="0"/>
              <a:t>book. </a:t>
            </a:r>
            <a:endParaRPr lang="en-US" sz="8000" baseline="30000" dirty="0"/>
          </a:p>
        </p:txBody>
      </p:sp>
    </p:spTree>
    <p:extLst>
      <p:ext uri="{BB962C8B-B14F-4D97-AF65-F5344CB8AC3E}">
        <p14:creationId xmlns:p14="http://schemas.microsoft.com/office/powerpoint/2010/main" val="4059177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22:18, 19.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19 And if </a:t>
            </a:r>
            <a:r>
              <a:rPr lang="en-US" sz="8000" baseline="30000" dirty="0">
                <a:solidFill>
                  <a:srgbClr val="FF0000"/>
                </a:solidFill>
              </a:rPr>
              <a:t>anyone</a:t>
            </a:r>
            <a:r>
              <a:rPr lang="en-US" sz="8000" baseline="30000" dirty="0"/>
              <a:t> removes any of the words from this book of prophecy, God will remove that person’s share in the tree of life and in the holy city that are described in this book.</a:t>
            </a:r>
            <a:r>
              <a:rPr lang="en-US" sz="8000" baseline="30000" dirty="0" smtClean="0"/>
              <a:t> </a:t>
            </a:r>
            <a:endParaRPr lang="en-US" sz="8000" baseline="30000" dirty="0"/>
          </a:p>
        </p:txBody>
      </p:sp>
    </p:spTree>
    <p:extLst>
      <p:ext uri="{BB962C8B-B14F-4D97-AF65-F5344CB8AC3E}">
        <p14:creationId xmlns:p14="http://schemas.microsoft.com/office/powerpoint/2010/main" val="931667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4 This letter is from John </a:t>
            </a:r>
            <a:r>
              <a:rPr lang="en-US" sz="8000" baseline="30000" dirty="0">
                <a:solidFill>
                  <a:srgbClr val="FF0000"/>
                </a:solidFill>
              </a:rPr>
              <a:t>to the seven churches </a:t>
            </a:r>
            <a:r>
              <a:rPr lang="en-US" sz="8000" baseline="30000" dirty="0"/>
              <a:t>in the province of </a:t>
            </a:r>
            <a:r>
              <a:rPr lang="en-US" sz="8000" baseline="30000" dirty="0" smtClean="0"/>
              <a:t>Asia. Grace </a:t>
            </a:r>
            <a:r>
              <a:rPr lang="en-US" sz="8000" baseline="30000" dirty="0"/>
              <a:t>and peace to you from </a:t>
            </a:r>
            <a:r>
              <a:rPr lang="en-US" sz="8000" baseline="30000" dirty="0">
                <a:solidFill>
                  <a:srgbClr val="FF0000"/>
                </a:solidFill>
              </a:rPr>
              <a:t>the one who is, who always was, and who is still to come</a:t>
            </a:r>
            <a:r>
              <a:rPr lang="en-US" sz="8000" baseline="30000" dirty="0"/>
              <a:t>; from the sevenfold </a:t>
            </a:r>
            <a:r>
              <a:rPr lang="en-US" sz="8000" baseline="30000" dirty="0" smtClean="0"/>
              <a:t>Spirit </a:t>
            </a:r>
            <a:r>
              <a:rPr lang="en-US" sz="8000" baseline="30000" dirty="0"/>
              <a:t>before his throne;.</a:t>
            </a:r>
            <a:r>
              <a:rPr lang="en-US" sz="8000" baseline="30000" dirty="0" smtClean="0"/>
              <a:t> </a:t>
            </a:r>
            <a:endParaRPr lang="en-US" sz="8000" baseline="30000" dirty="0"/>
          </a:p>
        </p:txBody>
      </p:sp>
    </p:spTree>
    <p:extLst>
      <p:ext uri="{BB962C8B-B14F-4D97-AF65-F5344CB8AC3E}">
        <p14:creationId xmlns:p14="http://schemas.microsoft.com/office/powerpoint/2010/main" val="498836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651125"/>
            <a:ext cx="10515600" cy="1325563"/>
          </a:xfrm>
        </p:spPr>
        <p:txBody>
          <a:bodyPr>
            <a:normAutofit/>
          </a:bodyPr>
          <a:lstStyle/>
          <a:p>
            <a:pPr algn="ctr"/>
            <a:r>
              <a:rPr lang="en-US" sz="8000" b="1" dirty="0"/>
              <a:t>I know thy </a:t>
            </a:r>
            <a:r>
              <a:rPr lang="en-US" sz="8000" b="1" u="sng" dirty="0">
                <a:solidFill>
                  <a:srgbClr val="FF0000"/>
                </a:solidFill>
              </a:rPr>
              <a:t>works</a:t>
            </a:r>
            <a:r>
              <a:rPr lang="en-US" sz="8000" b="1" dirty="0"/>
              <a:t>.</a:t>
            </a:r>
          </a:p>
        </p:txBody>
      </p:sp>
    </p:spTree>
    <p:extLst>
      <p:ext uri="{BB962C8B-B14F-4D97-AF65-F5344CB8AC3E}">
        <p14:creationId xmlns:p14="http://schemas.microsoft.com/office/powerpoint/2010/main" val="1274577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 “</a:t>
            </a:r>
            <a:r>
              <a:rPr lang="en-US" sz="8000" baseline="30000" dirty="0">
                <a:solidFill>
                  <a:srgbClr val="FF0000"/>
                </a:solidFill>
              </a:rPr>
              <a:t>I know all the things you do</a:t>
            </a:r>
            <a:r>
              <a:rPr lang="en-US" sz="8000" baseline="30000" dirty="0"/>
              <a:t>. I have seen your hard work and your patient endurance. I know </a:t>
            </a:r>
            <a:r>
              <a:rPr lang="en-US" sz="8000" baseline="30000" dirty="0">
                <a:solidFill>
                  <a:srgbClr val="FF0000"/>
                </a:solidFill>
              </a:rPr>
              <a:t>you</a:t>
            </a:r>
            <a:r>
              <a:rPr lang="en-US" sz="8000" baseline="30000" dirty="0"/>
              <a:t> </a:t>
            </a:r>
            <a:r>
              <a:rPr lang="en-US" sz="8000" baseline="30000" dirty="0">
                <a:solidFill>
                  <a:srgbClr val="FF0000"/>
                </a:solidFill>
              </a:rPr>
              <a:t>don’t tolerate evil </a:t>
            </a:r>
            <a:r>
              <a:rPr lang="en-US" sz="8000" baseline="30000" dirty="0"/>
              <a:t>people. </a:t>
            </a:r>
            <a:r>
              <a:rPr lang="en-US" sz="8000" baseline="30000" dirty="0">
                <a:solidFill>
                  <a:srgbClr val="FF0000"/>
                </a:solidFill>
              </a:rPr>
              <a:t>You have examined </a:t>
            </a:r>
            <a:r>
              <a:rPr lang="en-US" sz="8000" baseline="30000" dirty="0"/>
              <a:t>the claims of those who say they are apostles but are not. </a:t>
            </a:r>
            <a:r>
              <a:rPr lang="en-US" sz="8000" baseline="30000" dirty="0">
                <a:solidFill>
                  <a:srgbClr val="FF0000"/>
                </a:solidFill>
              </a:rPr>
              <a:t>You have discovered </a:t>
            </a:r>
            <a:r>
              <a:rPr lang="en-US" sz="8000" baseline="30000" dirty="0"/>
              <a:t>they are liars.</a:t>
            </a:r>
            <a:r>
              <a:rPr lang="en-US" sz="8000" baseline="30000" dirty="0" smtClean="0"/>
              <a:t> </a:t>
            </a:r>
            <a:endParaRPr lang="en-US" sz="8000" baseline="30000" dirty="0"/>
          </a:p>
        </p:txBody>
      </p:sp>
    </p:spTree>
    <p:extLst>
      <p:ext uri="{BB962C8B-B14F-4D97-AF65-F5344CB8AC3E}">
        <p14:creationId xmlns:p14="http://schemas.microsoft.com/office/powerpoint/2010/main" val="3957366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9 “I know about </a:t>
            </a:r>
            <a:r>
              <a:rPr lang="en-US" sz="8000" baseline="30000" dirty="0">
                <a:solidFill>
                  <a:srgbClr val="FF0000"/>
                </a:solidFill>
              </a:rPr>
              <a:t>your suffering and your poverty</a:t>
            </a:r>
            <a:r>
              <a:rPr lang="en-US" sz="8000" baseline="30000" dirty="0"/>
              <a:t>—but you are rich! I know the blasphemy of those </a:t>
            </a:r>
            <a:r>
              <a:rPr lang="en-US" sz="8000" baseline="30000" dirty="0">
                <a:solidFill>
                  <a:srgbClr val="FF0000"/>
                </a:solidFill>
              </a:rPr>
              <a:t>opposing you</a:t>
            </a:r>
            <a:r>
              <a:rPr lang="en-US" sz="8000" baseline="30000" dirty="0"/>
              <a:t>. They say they are Jews, but they are not, because their synagogue belongs to Satan.</a:t>
            </a:r>
            <a:r>
              <a:rPr lang="en-US" sz="8000" baseline="30000" dirty="0" smtClean="0"/>
              <a:t> </a:t>
            </a:r>
            <a:endParaRPr lang="en-US" sz="8000" baseline="30000" dirty="0"/>
          </a:p>
        </p:txBody>
      </p:sp>
    </p:spTree>
    <p:extLst>
      <p:ext uri="{BB962C8B-B14F-4D97-AF65-F5344CB8AC3E}">
        <p14:creationId xmlns:p14="http://schemas.microsoft.com/office/powerpoint/2010/main" val="2267371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13 “I know that you live in the city where Satan has his throne, yet </a:t>
            </a:r>
            <a:r>
              <a:rPr lang="en-US" sz="8000" baseline="30000" dirty="0">
                <a:solidFill>
                  <a:srgbClr val="FF0000"/>
                </a:solidFill>
              </a:rPr>
              <a:t>you have remained loyal to me</a:t>
            </a:r>
            <a:r>
              <a:rPr lang="en-US" sz="8000" baseline="30000" dirty="0"/>
              <a:t>. You </a:t>
            </a:r>
            <a:r>
              <a:rPr lang="en-US" sz="8000" baseline="30000" dirty="0">
                <a:solidFill>
                  <a:srgbClr val="FF0000"/>
                </a:solidFill>
              </a:rPr>
              <a:t>refused to deny me</a:t>
            </a:r>
            <a:r>
              <a:rPr lang="en-US" sz="8000" baseline="30000" dirty="0"/>
              <a:t> even when Antipas, my faithful witness, was martyred among you there in Satan’s city.</a:t>
            </a:r>
            <a:r>
              <a:rPr lang="en-US" sz="8000" baseline="30000" dirty="0" smtClean="0"/>
              <a:t> </a:t>
            </a:r>
            <a:endParaRPr lang="en-US" sz="8000" baseline="30000" dirty="0"/>
          </a:p>
        </p:txBody>
      </p:sp>
    </p:spTree>
    <p:extLst>
      <p:ext uri="{BB962C8B-B14F-4D97-AF65-F5344CB8AC3E}">
        <p14:creationId xmlns:p14="http://schemas.microsoft.com/office/powerpoint/2010/main" val="338236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19 “I know all the things you do. I have </a:t>
            </a:r>
            <a:r>
              <a:rPr lang="en-US" sz="8000" baseline="30000" dirty="0">
                <a:solidFill>
                  <a:srgbClr val="FF0000"/>
                </a:solidFill>
              </a:rPr>
              <a:t>seen your love, your faith, your service, and your patient endurance</a:t>
            </a:r>
            <a:r>
              <a:rPr lang="en-US" sz="8000" baseline="30000" dirty="0"/>
              <a:t>. And I can </a:t>
            </a:r>
            <a:r>
              <a:rPr lang="en-US" sz="8000" baseline="30000" dirty="0">
                <a:solidFill>
                  <a:srgbClr val="FF0000"/>
                </a:solidFill>
              </a:rPr>
              <a:t>see your constant improvement </a:t>
            </a:r>
            <a:r>
              <a:rPr lang="en-US" sz="8000" baseline="30000" dirty="0"/>
              <a:t>in all these things.</a:t>
            </a:r>
            <a:r>
              <a:rPr lang="en-US" sz="8000" baseline="30000" dirty="0" smtClean="0"/>
              <a:t> </a:t>
            </a:r>
            <a:endParaRPr lang="en-US" sz="8000" baseline="30000" dirty="0"/>
          </a:p>
        </p:txBody>
      </p:sp>
    </p:spTree>
    <p:extLst>
      <p:ext uri="{BB962C8B-B14F-4D97-AF65-F5344CB8AC3E}">
        <p14:creationId xmlns:p14="http://schemas.microsoft.com/office/powerpoint/2010/main" val="2799413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7200" baseline="30000" dirty="0"/>
              <a:t>“Write this letter to the </a:t>
            </a:r>
            <a:r>
              <a:rPr lang="en-US" sz="7200" baseline="30000" dirty="0" smtClean="0"/>
              <a:t>angel </a:t>
            </a:r>
            <a:r>
              <a:rPr lang="en-US" sz="7200" baseline="30000" dirty="0"/>
              <a:t>of the church in Sardis. This is the message from the one who has the sevenfold </a:t>
            </a:r>
            <a:r>
              <a:rPr lang="en-US" sz="7200" baseline="30000" dirty="0" smtClean="0"/>
              <a:t>Spirit </a:t>
            </a:r>
            <a:r>
              <a:rPr lang="en-US" sz="7200" baseline="30000" dirty="0"/>
              <a:t>of God and the seven stars</a:t>
            </a:r>
            <a:r>
              <a:rPr lang="en-US" sz="7200" baseline="30000" dirty="0" smtClean="0"/>
              <a:t>: “</a:t>
            </a:r>
            <a:r>
              <a:rPr lang="en-US" sz="7200" baseline="30000" dirty="0">
                <a:solidFill>
                  <a:srgbClr val="FF0000"/>
                </a:solidFill>
              </a:rPr>
              <a:t>I know all the things you do</a:t>
            </a:r>
            <a:r>
              <a:rPr lang="en-US" sz="7200" baseline="30000" dirty="0"/>
              <a:t>, and that you have a reputation for being alive—but you are dead.</a:t>
            </a:r>
            <a:r>
              <a:rPr lang="en-US" sz="7200" baseline="30000" dirty="0" smtClean="0"/>
              <a:t> </a:t>
            </a:r>
            <a:endParaRPr lang="en-US" sz="7200" baseline="30000" dirty="0"/>
          </a:p>
        </p:txBody>
      </p:sp>
    </p:spTree>
    <p:extLst>
      <p:ext uri="{BB962C8B-B14F-4D97-AF65-F5344CB8AC3E}">
        <p14:creationId xmlns:p14="http://schemas.microsoft.com/office/powerpoint/2010/main" val="2329590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3:8.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8 “</a:t>
            </a:r>
            <a:r>
              <a:rPr lang="en-US" sz="8000" baseline="30000" dirty="0">
                <a:solidFill>
                  <a:srgbClr val="FF0000"/>
                </a:solidFill>
              </a:rPr>
              <a:t>I know all the things you do</a:t>
            </a:r>
            <a:r>
              <a:rPr lang="en-US" sz="8000" baseline="30000" dirty="0"/>
              <a:t>, and I have opened a door for you that no one can close. You have little strength, yet </a:t>
            </a:r>
            <a:r>
              <a:rPr lang="en-US" sz="8000" baseline="30000" dirty="0">
                <a:solidFill>
                  <a:srgbClr val="FF0000"/>
                </a:solidFill>
              </a:rPr>
              <a:t>you obeyed my word and did not deny me</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182414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3:15.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15 “</a:t>
            </a:r>
            <a:r>
              <a:rPr lang="en-US" sz="8000" baseline="30000" dirty="0">
                <a:solidFill>
                  <a:srgbClr val="FF0000"/>
                </a:solidFill>
              </a:rPr>
              <a:t>I know all the things you do</a:t>
            </a:r>
            <a:r>
              <a:rPr lang="en-US" sz="8000" baseline="30000" dirty="0"/>
              <a:t>, that you are </a:t>
            </a:r>
            <a:r>
              <a:rPr lang="en-US" sz="8000" baseline="30000" dirty="0">
                <a:solidFill>
                  <a:srgbClr val="FF0000"/>
                </a:solidFill>
              </a:rPr>
              <a:t>neither hot nor cold</a:t>
            </a:r>
            <a:r>
              <a:rPr lang="en-US" sz="8000" baseline="30000" dirty="0"/>
              <a:t>. I wish that you were one or the other!.</a:t>
            </a:r>
            <a:r>
              <a:rPr lang="en-US" sz="8000" baseline="30000" dirty="0" smtClean="0"/>
              <a:t> </a:t>
            </a:r>
            <a:endParaRPr lang="en-US" sz="8000" baseline="30000" dirty="0"/>
          </a:p>
        </p:txBody>
      </p:sp>
    </p:spTree>
    <p:extLst>
      <p:ext uri="{BB962C8B-B14F-4D97-AF65-F5344CB8AC3E}">
        <p14:creationId xmlns:p14="http://schemas.microsoft.com/office/powerpoint/2010/main" val="57019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651125"/>
            <a:ext cx="10515600" cy="1325563"/>
          </a:xfrm>
        </p:spPr>
        <p:txBody>
          <a:bodyPr>
            <a:normAutofit/>
          </a:bodyPr>
          <a:lstStyle/>
          <a:p>
            <a:pPr algn="ctr"/>
            <a:r>
              <a:rPr lang="en-US" sz="8000" b="1" dirty="0"/>
              <a:t>To him that </a:t>
            </a:r>
            <a:r>
              <a:rPr lang="en-US" sz="8000" b="1" dirty="0" err="1">
                <a:solidFill>
                  <a:srgbClr val="FF0000"/>
                </a:solidFill>
              </a:rPr>
              <a:t>overcometh</a:t>
            </a:r>
            <a:endParaRPr lang="en-US" sz="8000" b="1" dirty="0">
              <a:solidFill>
                <a:srgbClr val="FF0000"/>
              </a:solidFill>
            </a:endParaRPr>
          </a:p>
        </p:txBody>
      </p:sp>
    </p:spTree>
    <p:extLst>
      <p:ext uri="{BB962C8B-B14F-4D97-AF65-F5344CB8AC3E}">
        <p14:creationId xmlns:p14="http://schemas.microsoft.com/office/powerpoint/2010/main" val="4140755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7 “Anyone with ears to hear must listen to the Spirit and understand what he is saying to the churches. To </a:t>
            </a:r>
            <a:r>
              <a:rPr lang="en-US" sz="8000" baseline="30000" dirty="0">
                <a:solidFill>
                  <a:srgbClr val="FF0000"/>
                </a:solidFill>
              </a:rPr>
              <a:t>everyone who is victorious </a:t>
            </a:r>
            <a:r>
              <a:rPr lang="en-US" sz="8000" baseline="30000" dirty="0"/>
              <a:t>I will give fruit from the tree of life in the paradise of God.</a:t>
            </a:r>
            <a:r>
              <a:rPr lang="en-US" sz="8000" baseline="30000" dirty="0" smtClean="0"/>
              <a:t> </a:t>
            </a:r>
            <a:endParaRPr lang="en-US" sz="8000" baseline="30000" dirty="0"/>
          </a:p>
        </p:txBody>
      </p:sp>
    </p:spTree>
    <p:extLst>
      <p:ext uri="{BB962C8B-B14F-4D97-AF65-F5344CB8AC3E}">
        <p14:creationId xmlns:p14="http://schemas.microsoft.com/office/powerpoint/2010/main" val="4113841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11 “Anyone with ears to hear must listen to the Spirit and understand what he is saying to the churches. </a:t>
            </a:r>
            <a:r>
              <a:rPr lang="en-US" sz="8000" baseline="30000" dirty="0">
                <a:solidFill>
                  <a:srgbClr val="FF0000"/>
                </a:solidFill>
              </a:rPr>
              <a:t>Whoever is victorious will not be harmed</a:t>
            </a:r>
            <a:r>
              <a:rPr lang="en-US" sz="8000" baseline="30000" dirty="0"/>
              <a:t> by the second death.</a:t>
            </a:r>
            <a:r>
              <a:rPr lang="en-US" sz="8000" baseline="30000" dirty="0" smtClean="0"/>
              <a:t> </a:t>
            </a:r>
            <a:endParaRPr lang="en-US" sz="8000" baseline="30000" dirty="0"/>
          </a:p>
        </p:txBody>
      </p:sp>
    </p:spTree>
    <p:extLst>
      <p:ext uri="{BB962C8B-B14F-4D97-AF65-F5344CB8AC3E}">
        <p14:creationId xmlns:p14="http://schemas.microsoft.com/office/powerpoint/2010/main" val="3004411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600" baseline="30000" dirty="0"/>
              <a:t>17 “Anyone with ears to hear must listen to the Spirit and understand what he is saying to the churches. </a:t>
            </a:r>
            <a:r>
              <a:rPr lang="en-US" sz="6600" baseline="30000" dirty="0">
                <a:solidFill>
                  <a:srgbClr val="FF0000"/>
                </a:solidFill>
              </a:rPr>
              <a:t>To everyone who is victorious I will give some of the manna that has been hidden away in heaven. </a:t>
            </a:r>
            <a:r>
              <a:rPr lang="en-US" sz="6600" baseline="30000" dirty="0"/>
              <a:t>And I will give to each one a </a:t>
            </a:r>
            <a:r>
              <a:rPr lang="en-US" sz="6600" baseline="30000" dirty="0">
                <a:solidFill>
                  <a:srgbClr val="FF0000"/>
                </a:solidFill>
              </a:rPr>
              <a:t>white stone</a:t>
            </a:r>
            <a:r>
              <a:rPr lang="en-US" sz="6600" baseline="30000" dirty="0"/>
              <a:t>, and on the stone will be </a:t>
            </a:r>
            <a:r>
              <a:rPr lang="en-US" sz="6600" baseline="30000" dirty="0">
                <a:solidFill>
                  <a:srgbClr val="FF0000"/>
                </a:solidFill>
              </a:rPr>
              <a:t>engraved a new name </a:t>
            </a:r>
            <a:r>
              <a:rPr lang="en-US" sz="6600" baseline="30000" dirty="0"/>
              <a:t>that no one understands except the one who receives it.</a:t>
            </a:r>
            <a:r>
              <a:rPr lang="en-US" sz="6600" baseline="30000" dirty="0" smtClean="0"/>
              <a:t> </a:t>
            </a:r>
            <a:endParaRPr lang="en-US" sz="6600" baseline="30000" dirty="0"/>
          </a:p>
        </p:txBody>
      </p:sp>
    </p:spTree>
    <p:extLst>
      <p:ext uri="{BB962C8B-B14F-4D97-AF65-F5344CB8AC3E}">
        <p14:creationId xmlns:p14="http://schemas.microsoft.com/office/powerpoint/2010/main" val="727150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26 To all who are </a:t>
            </a:r>
            <a:r>
              <a:rPr lang="en-US" sz="8000" baseline="30000" dirty="0">
                <a:solidFill>
                  <a:srgbClr val="FF0000"/>
                </a:solidFill>
              </a:rPr>
              <a:t>victorious, who obey me to the very </a:t>
            </a:r>
            <a:r>
              <a:rPr lang="en-US" sz="8000" baseline="30000" dirty="0" smtClean="0">
                <a:solidFill>
                  <a:srgbClr val="FF0000"/>
                </a:solidFill>
              </a:rPr>
              <a:t>end</a:t>
            </a:r>
            <a:r>
              <a:rPr lang="en-US" sz="8000" baseline="30000" dirty="0" smtClean="0"/>
              <a:t>,</a:t>
            </a:r>
            <a:r>
              <a:rPr lang="en-US" sz="8000" dirty="0" smtClean="0"/>
              <a:t> </a:t>
            </a:r>
            <a:r>
              <a:rPr lang="en-US" sz="8000" baseline="30000" dirty="0" smtClean="0"/>
              <a:t>to </a:t>
            </a:r>
            <a:r>
              <a:rPr lang="en-US" sz="8000" baseline="30000" dirty="0"/>
              <a:t>them I will give authority over all the nations.</a:t>
            </a:r>
            <a:r>
              <a:rPr lang="en-US" sz="8000" baseline="30000" dirty="0" smtClean="0"/>
              <a:t> </a:t>
            </a:r>
            <a:endParaRPr lang="en-US" sz="8000" baseline="30000" dirty="0"/>
          </a:p>
        </p:txBody>
      </p:sp>
    </p:spTree>
    <p:extLst>
      <p:ext uri="{BB962C8B-B14F-4D97-AF65-F5344CB8AC3E}">
        <p14:creationId xmlns:p14="http://schemas.microsoft.com/office/powerpoint/2010/main" val="1773165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3:5 .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5 </a:t>
            </a:r>
            <a:r>
              <a:rPr lang="en-US" sz="8000" baseline="30000" dirty="0">
                <a:solidFill>
                  <a:srgbClr val="FF0000"/>
                </a:solidFill>
              </a:rPr>
              <a:t>All who are victorious will be clothed in white</a:t>
            </a:r>
            <a:r>
              <a:rPr lang="en-US" sz="8000" baseline="30000" dirty="0"/>
              <a:t>. I will never erase their names from the Book of Life, but I will announce before my Father and his angels </a:t>
            </a:r>
            <a:r>
              <a:rPr lang="en-US" sz="8000" baseline="30000" dirty="0">
                <a:solidFill>
                  <a:srgbClr val="FF0000"/>
                </a:solidFill>
              </a:rPr>
              <a:t>that they are mine</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347504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7200" baseline="30000" dirty="0"/>
              <a:t>12 </a:t>
            </a:r>
            <a:r>
              <a:rPr lang="en-US" sz="7200" baseline="30000" dirty="0">
                <a:solidFill>
                  <a:srgbClr val="FF0000"/>
                </a:solidFill>
              </a:rPr>
              <a:t>All who are victorious will become pillars in the Temple of my God</a:t>
            </a:r>
            <a:r>
              <a:rPr lang="en-US" sz="7200" baseline="30000" dirty="0"/>
              <a:t>, and they will never have to leave it. And I will write on them the </a:t>
            </a:r>
            <a:r>
              <a:rPr lang="en-US" sz="7200" baseline="30000" dirty="0">
                <a:solidFill>
                  <a:srgbClr val="FF0000"/>
                </a:solidFill>
              </a:rPr>
              <a:t>name of my God</a:t>
            </a:r>
            <a:r>
              <a:rPr lang="en-US" sz="7200" baseline="30000" dirty="0"/>
              <a:t>, and they will be </a:t>
            </a:r>
            <a:r>
              <a:rPr lang="en-US" sz="7200" baseline="30000" dirty="0">
                <a:solidFill>
                  <a:srgbClr val="FF0000"/>
                </a:solidFill>
              </a:rPr>
              <a:t>citizens in the city of my God</a:t>
            </a:r>
            <a:r>
              <a:rPr lang="en-US" sz="7200" baseline="30000" dirty="0"/>
              <a:t>—the new Jerusalem that comes down from heaven from my God. And I will also </a:t>
            </a:r>
            <a:r>
              <a:rPr lang="en-US" sz="7200" baseline="30000" dirty="0">
                <a:solidFill>
                  <a:srgbClr val="FF0000"/>
                </a:solidFill>
              </a:rPr>
              <a:t>write on them my new name</a:t>
            </a:r>
            <a:r>
              <a:rPr lang="en-US" sz="7200" baseline="30000" dirty="0"/>
              <a:t>.</a:t>
            </a:r>
            <a:r>
              <a:rPr lang="en-US" sz="7200" baseline="30000" dirty="0" smtClean="0"/>
              <a:t> </a:t>
            </a:r>
            <a:endParaRPr lang="en-US" sz="7200" baseline="30000" dirty="0"/>
          </a:p>
        </p:txBody>
      </p:sp>
    </p:spTree>
    <p:extLst>
      <p:ext uri="{BB962C8B-B14F-4D97-AF65-F5344CB8AC3E}">
        <p14:creationId xmlns:p14="http://schemas.microsoft.com/office/powerpoint/2010/main" val="1686319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3:21.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21 </a:t>
            </a:r>
            <a:r>
              <a:rPr lang="en-US" sz="8000" baseline="30000" dirty="0">
                <a:solidFill>
                  <a:srgbClr val="FF0000"/>
                </a:solidFill>
              </a:rPr>
              <a:t>Those who are victorious will sit with me on my throne</a:t>
            </a:r>
            <a:r>
              <a:rPr lang="en-US" sz="8000" baseline="30000" dirty="0"/>
              <a:t>, just as I was victorious and sat with my Father on his throne.</a:t>
            </a:r>
            <a:r>
              <a:rPr lang="en-US" sz="8000" baseline="30000" dirty="0" smtClean="0"/>
              <a:t> </a:t>
            </a:r>
            <a:endParaRPr lang="en-US" sz="8000" baseline="30000" dirty="0"/>
          </a:p>
        </p:txBody>
      </p:sp>
    </p:spTree>
    <p:extLst>
      <p:ext uri="{BB962C8B-B14F-4D97-AF65-F5344CB8AC3E}">
        <p14:creationId xmlns:p14="http://schemas.microsoft.com/office/powerpoint/2010/main" val="1803859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1120141"/>
            <a:ext cx="10515600" cy="2856548"/>
          </a:xfrm>
        </p:spPr>
        <p:txBody>
          <a:bodyPr>
            <a:normAutofit/>
          </a:bodyPr>
          <a:lstStyle/>
          <a:p>
            <a:pPr algn="ctr"/>
            <a:r>
              <a:rPr lang="en-US" sz="8000" b="1" dirty="0">
                <a:solidFill>
                  <a:srgbClr val="FF0000"/>
                </a:solidFill>
              </a:rPr>
              <a:t>Hear</a:t>
            </a:r>
            <a:r>
              <a:rPr lang="en-US" sz="8000" b="1" dirty="0"/>
              <a:t> what the </a:t>
            </a:r>
            <a:r>
              <a:rPr lang="en-US" sz="8000" b="1" dirty="0" smtClean="0"/>
              <a:t>spirit </a:t>
            </a:r>
            <a:r>
              <a:rPr lang="en-US" sz="8000" b="1" dirty="0" err="1" smtClean="0"/>
              <a:t>saith</a:t>
            </a:r>
            <a:r>
              <a:rPr lang="en-US" sz="8000" b="1" dirty="0" smtClean="0"/>
              <a:t> </a:t>
            </a:r>
            <a:r>
              <a:rPr lang="en-US" sz="8000" b="1" dirty="0"/>
              <a:t>unto the churches.</a:t>
            </a:r>
            <a:endParaRPr lang="en-US" sz="8000" b="1" dirty="0">
              <a:solidFill>
                <a:srgbClr val="FF0000"/>
              </a:solidFill>
            </a:endParaRPr>
          </a:p>
        </p:txBody>
      </p:sp>
    </p:spTree>
    <p:extLst>
      <p:ext uri="{BB962C8B-B14F-4D97-AF65-F5344CB8AC3E}">
        <p14:creationId xmlns:p14="http://schemas.microsoft.com/office/powerpoint/2010/main" val="1354262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7 “</a:t>
            </a:r>
            <a:r>
              <a:rPr lang="en-US" sz="8000" baseline="30000" dirty="0">
                <a:solidFill>
                  <a:srgbClr val="FF0000"/>
                </a:solidFill>
              </a:rPr>
              <a:t>Anyone with ears to hear must listen </a:t>
            </a:r>
            <a:r>
              <a:rPr lang="en-US" sz="8000" baseline="30000" dirty="0"/>
              <a:t>to the Spirit and understand what he is saying to the churches. To everyone who is victorious I will give fruit from the tree of life in the paradise of God.</a:t>
            </a:r>
            <a:r>
              <a:rPr lang="en-US" sz="8000" baseline="30000" dirty="0" smtClean="0"/>
              <a:t> </a:t>
            </a:r>
            <a:endParaRPr lang="en-US" sz="8000" baseline="30000" dirty="0"/>
          </a:p>
        </p:txBody>
      </p:sp>
    </p:spTree>
    <p:extLst>
      <p:ext uri="{BB962C8B-B14F-4D97-AF65-F5344CB8AC3E}">
        <p14:creationId xmlns:p14="http://schemas.microsoft.com/office/powerpoint/2010/main" val="413591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45" y="2550715"/>
            <a:ext cx="10515600" cy="3562586"/>
          </a:xfrm>
          <a:solidFill>
            <a:schemeClr val="tx1"/>
          </a:solidFill>
        </p:spPr>
        <p:txBody>
          <a:bodyPr>
            <a:noAutofit/>
          </a:bodyPr>
          <a:lstStyle/>
          <a:p>
            <a:pPr algn="ctr"/>
            <a:r>
              <a:rPr lang="en-US" sz="8000" b="1" dirty="0" smtClean="0">
                <a:solidFill>
                  <a:srgbClr val="FFFF00"/>
                </a:solidFill>
              </a:rPr>
              <a:t>How Do You Know When You Are Converted?</a:t>
            </a:r>
            <a:br>
              <a:rPr lang="en-US" sz="8000" b="1" dirty="0" smtClean="0">
                <a:solidFill>
                  <a:srgbClr val="FFFF00"/>
                </a:solidFill>
              </a:rPr>
            </a:br>
            <a:r>
              <a:rPr lang="en-US" sz="8000" b="1" dirty="0" smtClean="0">
                <a:solidFill>
                  <a:srgbClr val="FFFF00"/>
                </a:solidFill>
              </a:rPr>
              <a:t>“</a:t>
            </a:r>
            <a:r>
              <a:rPr lang="en-US" sz="8000" b="1" dirty="0" smtClean="0">
                <a:solidFill>
                  <a:srgbClr val="FF0000"/>
                </a:solidFill>
              </a:rPr>
              <a:t>Love</a:t>
            </a:r>
            <a:r>
              <a:rPr lang="en-US" sz="8000" b="1" dirty="0" smtClean="0">
                <a:solidFill>
                  <a:srgbClr val="FFFF00"/>
                </a:solidFill>
              </a:rPr>
              <a:t>”</a:t>
            </a:r>
            <a:endParaRPr lang="en-US" sz="8000" b="1" dirty="0">
              <a:solidFill>
                <a:srgbClr val="FFFF00"/>
              </a:solidFill>
            </a:endParaRPr>
          </a:p>
        </p:txBody>
      </p:sp>
      <p:sp>
        <p:nvSpPr>
          <p:cNvPr id="3" name="Rectangle 2"/>
          <p:cNvSpPr/>
          <p:nvPr/>
        </p:nvSpPr>
        <p:spPr>
          <a:xfrm>
            <a:off x="455918" y="806026"/>
            <a:ext cx="11391453"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Last Bible Study – If You are Converted.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16370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11 “</a:t>
            </a:r>
            <a:r>
              <a:rPr lang="en-US" sz="8000" baseline="30000" dirty="0">
                <a:solidFill>
                  <a:srgbClr val="FF0000"/>
                </a:solidFill>
              </a:rPr>
              <a:t>Anyone with ears to hear must listen </a:t>
            </a:r>
            <a:r>
              <a:rPr lang="en-US" sz="8000" baseline="30000" dirty="0"/>
              <a:t>to the Spirit and understand what he is saying to the churches. Whoever is victorious will not be harmed by the second death.</a:t>
            </a:r>
            <a:r>
              <a:rPr lang="en-US" sz="8000" baseline="30000" dirty="0" smtClean="0"/>
              <a:t> </a:t>
            </a:r>
            <a:endParaRPr lang="en-US" sz="8000" baseline="30000" dirty="0"/>
          </a:p>
        </p:txBody>
      </p:sp>
    </p:spTree>
    <p:extLst>
      <p:ext uri="{BB962C8B-B14F-4D97-AF65-F5344CB8AC3E}">
        <p14:creationId xmlns:p14="http://schemas.microsoft.com/office/powerpoint/2010/main" val="3235017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600" baseline="30000" dirty="0"/>
              <a:t>17 “</a:t>
            </a:r>
            <a:r>
              <a:rPr lang="en-US" sz="6600" baseline="30000" dirty="0">
                <a:solidFill>
                  <a:srgbClr val="FF0000"/>
                </a:solidFill>
              </a:rPr>
              <a:t>Anyone with ears to hear must listen </a:t>
            </a:r>
            <a:r>
              <a:rPr lang="en-US" sz="6600" baseline="30000" dirty="0"/>
              <a:t>to the Spirit and understand what he is saying to the churches. To everyone who is victorious I will give some of the manna that has been hidden away in heaven. And I will give to each one a white stone, and on the stone will be engraved a new name that no one understands except the one who receives it.</a:t>
            </a:r>
            <a:r>
              <a:rPr lang="en-US" sz="6600" baseline="30000" dirty="0" smtClean="0"/>
              <a:t> </a:t>
            </a:r>
            <a:endParaRPr lang="en-US" sz="6600" baseline="30000" dirty="0"/>
          </a:p>
        </p:txBody>
      </p:sp>
    </p:spTree>
    <p:extLst>
      <p:ext uri="{BB962C8B-B14F-4D97-AF65-F5344CB8AC3E}">
        <p14:creationId xmlns:p14="http://schemas.microsoft.com/office/powerpoint/2010/main" val="2733373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29 “</a:t>
            </a:r>
            <a:r>
              <a:rPr lang="en-US" sz="8000" baseline="30000" dirty="0">
                <a:solidFill>
                  <a:srgbClr val="FF0000"/>
                </a:solidFill>
              </a:rPr>
              <a:t>Anyone with ears to hear must listen </a:t>
            </a:r>
            <a:r>
              <a:rPr lang="en-US" sz="8000" baseline="30000" dirty="0"/>
              <a:t>to the Spirit and understand what he is saying to the churches.</a:t>
            </a:r>
            <a:r>
              <a:rPr lang="en-US" sz="8000" baseline="30000" dirty="0" smtClean="0"/>
              <a:t> </a:t>
            </a:r>
            <a:endParaRPr lang="en-US" sz="8000" baseline="30000" dirty="0"/>
          </a:p>
        </p:txBody>
      </p:sp>
    </p:spTree>
    <p:extLst>
      <p:ext uri="{BB962C8B-B14F-4D97-AF65-F5344CB8AC3E}">
        <p14:creationId xmlns:p14="http://schemas.microsoft.com/office/powerpoint/2010/main" val="1794050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6 “</a:t>
            </a:r>
            <a:r>
              <a:rPr lang="en-US" sz="8000" baseline="30000" dirty="0">
                <a:solidFill>
                  <a:srgbClr val="FF0000"/>
                </a:solidFill>
              </a:rPr>
              <a:t>Anyone with ears to hear must listen </a:t>
            </a:r>
            <a:r>
              <a:rPr lang="en-US" sz="8000" baseline="30000" dirty="0"/>
              <a:t>to the Spirit and understand what he is saying to the churches.</a:t>
            </a:r>
            <a:r>
              <a:rPr lang="en-US" sz="8000" baseline="30000" dirty="0" smtClean="0"/>
              <a:t> </a:t>
            </a:r>
            <a:endParaRPr lang="en-US" sz="8000" baseline="30000" dirty="0"/>
          </a:p>
        </p:txBody>
      </p:sp>
    </p:spTree>
    <p:extLst>
      <p:ext uri="{BB962C8B-B14F-4D97-AF65-F5344CB8AC3E}">
        <p14:creationId xmlns:p14="http://schemas.microsoft.com/office/powerpoint/2010/main" val="1883783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13 “</a:t>
            </a:r>
            <a:r>
              <a:rPr lang="en-US" sz="8000" baseline="30000" dirty="0">
                <a:solidFill>
                  <a:srgbClr val="FF0000"/>
                </a:solidFill>
              </a:rPr>
              <a:t>Anyone with ears to hear must listen </a:t>
            </a:r>
            <a:r>
              <a:rPr lang="en-US" sz="8000" baseline="30000" dirty="0"/>
              <a:t>to the Spirit and understand what he is saying to the churches.</a:t>
            </a:r>
            <a:r>
              <a:rPr lang="en-US" sz="8000" baseline="30000" dirty="0" smtClean="0"/>
              <a:t> </a:t>
            </a:r>
            <a:endParaRPr lang="en-US" sz="8000" baseline="30000" dirty="0"/>
          </a:p>
        </p:txBody>
      </p:sp>
    </p:spTree>
    <p:extLst>
      <p:ext uri="{BB962C8B-B14F-4D97-AF65-F5344CB8AC3E}">
        <p14:creationId xmlns:p14="http://schemas.microsoft.com/office/powerpoint/2010/main" val="1233217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3:22.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22 “</a:t>
            </a:r>
            <a:r>
              <a:rPr lang="en-US" sz="8000" baseline="30000" dirty="0">
                <a:solidFill>
                  <a:srgbClr val="FF0000"/>
                </a:solidFill>
              </a:rPr>
              <a:t>Anyone with ears to hear must listen </a:t>
            </a:r>
            <a:r>
              <a:rPr lang="en-US" sz="8000" baseline="30000" dirty="0"/>
              <a:t>to the Spirit and understand what he is saying to the churches</a:t>
            </a:r>
            <a:r>
              <a:rPr lang="en-US" sz="8000" baseline="30000" dirty="0" smtClean="0"/>
              <a:t>.” </a:t>
            </a:r>
            <a:endParaRPr lang="en-US" sz="8000" baseline="30000" dirty="0"/>
          </a:p>
        </p:txBody>
      </p:sp>
    </p:spTree>
    <p:extLst>
      <p:ext uri="{BB962C8B-B14F-4D97-AF65-F5344CB8AC3E}">
        <p14:creationId xmlns:p14="http://schemas.microsoft.com/office/powerpoint/2010/main" val="3289079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18" y="0"/>
            <a:ext cx="10765765" cy="6858000"/>
          </a:xfrm>
          <a:prstGeom prst="rect">
            <a:avLst/>
          </a:prstGeom>
        </p:spPr>
      </p:pic>
    </p:spTree>
    <p:extLst>
      <p:ext uri="{BB962C8B-B14F-4D97-AF65-F5344CB8AC3E}">
        <p14:creationId xmlns:p14="http://schemas.microsoft.com/office/powerpoint/2010/main" val="39892077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4 “But I have this complaint against you. </a:t>
            </a:r>
            <a:r>
              <a:rPr lang="en-US" sz="8000" baseline="30000" dirty="0">
                <a:solidFill>
                  <a:srgbClr val="FF0000"/>
                </a:solidFill>
              </a:rPr>
              <a:t>You don’t love me </a:t>
            </a:r>
            <a:r>
              <a:rPr lang="en-US" sz="8000" baseline="30000" dirty="0"/>
              <a:t>or each other as you did at first</a:t>
            </a:r>
            <a:r>
              <a:rPr lang="en-US" sz="8000" baseline="30000" dirty="0" smtClean="0"/>
              <a:t>! </a:t>
            </a:r>
            <a:endParaRPr lang="en-US" sz="8000" baseline="30000" dirty="0"/>
          </a:p>
        </p:txBody>
      </p:sp>
    </p:spTree>
    <p:extLst>
      <p:ext uri="{BB962C8B-B14F-4D97-AF65-F5344CB8AC3E}">
        <p14:creationId xmlns:p14="http://schemas.microsoft.com/office/powerpoint/2010/main" val="1071014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 “I know all the things you do. I have seen your hard work and your patient endurance. I know you don’t tolerate evil people. You have examined the claims of those who say they are apostles but are not. You have discovered they are liars.</a:t>
            </a:r>
            <a:r>
              <a:rPr lang="en-US" sz="8000" baseline="30000" dirty="0" smtClean="0"/>
              <a:t> </a:t>
            </a:r>
            <a:endParaRPr lang="en-US" sz="8000" baseline="30000" dirty="0"/>
          </a:p>
        </p:txBody>
      </p:sp>
    </p:spTree>
    <p:extLst>
      <p:ext uri="{BB962C8B-B14F-4D97-AF65-F5344CB8AC3E}">
        <p14:creationId xmlns:p14="http://schemas.microsoft.com/office/powerpoint/2010/main" val="19037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81" y="-41294"/>
            <a:ext cx="8801758" cy="6899294"/>
          </a:xfrm>
          <a:prstGeom prst="rect">
            <a:avLst/>
          </a:prstGeom>
        </p:spPr>
      </p:pic>
    </p:spTree>
    <p:extLst>
      <p:ext uri="{BB962C8B-B14F-4D97-AF65-F5344CB8AC3E}">
        <p14:creationId xmlns:p14="http://schemas.microsoft.com/office/powerpoint/2010/main" val="2487156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20" y="1078175"/>
            <a:ext cx="10515600" cy="3562586"/>
          </a:xfrm>
          <a:solidFill>
            <a:schemeClr val="tx1"/>
          </a:solidFill>
        </p:spPr>
        <p:txBody>
          <a:bodyPr>
            <a:noAutofit/>
          </a:bodyPr>
          <a:lstStyle/>
          <a:p>
            <a:pPr algn="ctr"/>
            <a:r>
              <a:rPr lang="en-US" sz="8000" b="1" dirty="0" smtClean="0">
                <a:solidFill>
                  <a:srgbClr val="FFFF00"/>
                </a:solidFill>
              </a:rPr>
              <a:t>How Do You Know When You Are Converted?</a:t>
            </a:r>
            <a:br>
              <a:rPr lang="en-US" sz="8000" b="1" dirty="0" smtClean="0">
                <a:solidFill>
                  <a:srgbClr val="FFFF00"/>
                </a:solidFill>
              </a:rPr>
            </a:br>
            <a:r>
              <a:rPr lang="en-US" sz="8000" b="1" dirty="0" smtClean="0">
                <a:solidFill>
                  <a:srgbClr val="FFFF00"/>
                </a:solidFill>
              </a:rPr>
              <a:t>“</a:t>
            </a:r>
            <a:r>
              <a:rPr lang="en-US" sz="8000" b="1" dirty="0" smtClean="0">
                <a:solidFill>
                  <a:srgbClr val="FF0000"/>
                </a:solidFill>
              </a:rPr>
              <a:t>Changed</a:t>
            </a:r>
            <a:r>
              <a:rPr lang="en-US" sz="8000" b="1" dirty="0" smtClean="0">
                <a:solidFill>
                  <a:srgbClr val="FFFF00"/>
                </a:solidFill>
              </a:rPr>
              <a:t>”</a:t>
            </a:r>
            <a:endParaRPr lang="en-US" sz="8000" b="1" dirty="0">
              <a:solidFill>
                <a:srgbClr val="FFFF00"/>
              </a:solidFill>
            </a:endParaRPr>
          </a:p>
        </p:txBody>
      </p:sp>
    </p:spTree>
    <p:extLst>
      <p:ext uri="{BB962C8B-B14F-4D97-AF65-F5344CB8AC3E}">
        <p14:creationId xmlns:p14="http://schemas.microsoft.com/office/powerpoint/2010/main" val="3052722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2:10.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10 Don’t be afraid of what </a:t>
            </a:r>
            <a:r>
              <a:rPr lang="en-US" sz="8000" baseline="30000" dirty="0">
                <a:solidFill>
                  <a:srgbClr val="FF0000"/>
                </a:solidFill>
              </a:rPr>
              <a:t>you are about to suffer</a:t>
            </a:r>
            <a:r>
              <a:rPr lang="en-US" sz="8000" baseline="30000" dirty="0"/>
              <a:t>. The devil will throw some of you </a:t>
            </a:r>
            <a:r>
              <a:rPr lang="en-US" sz="8000" baseline="30000" dirty="0">
                <a:solidFill>
                  <a:srgbClr val="FF0000"/>
                </a:solidFill>
              </a:rPr>
              <a:t>into prison </a:t>
            </a:r>
            <a:r>
              <a:rPr lang="en-US" sz="8000" baseline="30000" dirty="0"/>
              <a:t>to test you. You will suffer for ten days. But if you remain faithful even when </a:t>
            </a:r>
            <a:r>
              <a:rPr lang="en-US" sz="8000" baseline="30000" dirty="0">
                <a:solidFill>
                  <a:srgbClr val="FF0000"/>
                </a:solidFill>
              </a:rPr>
              <a:t>facing death</a:t>
            </a:r>
            <a:r>
              <a:rPr lang="en-US" sz="8000" baseline="30000" dirty="0"/>
              <a:t>, I will give you the crown of life.</a:t>
            </a:r>
            <a:r>
              <a:rPr lang="en-US" sz="8000" baseline="30000" dirty="0" smtClean="0"/>
              <a:t> </a:t>
            </a:r>
            <a:endParaRPr lang="en-US" sz="8000" baseline="30000" dirty="0"/>
          </a:p>
        </p:txBody>
      </p:sp>
    </p:spTree>
    <p:extLst>
      <p:ext uri="{BB962C8B-B14F-4D97-AF65-F5344CB8AC3E}">
        <p14:creationId xmlns:p14="http://schemas.microsoft.com/office/powerpoint/2010/main" val="4710615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11 “Anyone with ears to hear must listen to the Spirit and understand what he is saying to the churches. Whoever is victorious will </a:t>
            </a:r>
            <a:r>
              <a:rPr lang="en-US" sz="8000" baseline="30000" dirty="0">
                <a:solidFill>
                  <a:srgbClr val="FF0000"/>
                </a:solidFill>
              </a:rPr>
              <a:t>not be harmed </a:t>
            </a:r>
            <a:r>
              <a:rPr lang="en-US" sz="8000" baseline="30000" dirty="0"/>
              <a:t>by the </a:t>
            </a:r>
            <a:r>
              <a:rPr lang="en-US" sz="8000" baseline="30000" dirty="0">
                <a:solidFill>
                  <a:srgbClr val="FF0000"/>
                </a:solidFill>
              </a:rPr>
              <a:t>second death</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1671611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763" y="0"/>
            <a:ext cx="9662474" cy="6858000"/>
          </a:xfrm>
          <a:prstGeom prst="rect">
            <a:avLst/>
          </a:prstGeom>
        </p:spPr>
      </p:pic>
    </p:spTree>
    <p:extLst>
      <p:ext uri="{BB962C8B-B14F-4D97-AF65-F5344CB8AC3E}">
        <p14:creationId xmlns:p14="http://schemas.microsoft.com/office/powerpoint/2010/main" val="122120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2:14, 15.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7200" baseline="30000" dirty="0"/>
              <a:t>14 “But I have a few complaints against you. You </a:t>
            </a:r>
            <a:r>
              <a:rPr lang="en-US" sz="7200" baseline="30000" dirty="0">
                <a:solidFill>
                  <a:srgbClr val="FF0000"/>
                </a:solidFill>
              </a:rPr>
              <a:t>tolerate some among you whose teaching is like that of Balaam</a:t>
            </a:r>
            <a:r>
              <a:rPr lang="en-US" sz="7200" baseline="30000" dirty="0"/>
              <a:t>, who showed </a:t>
            </a:r>
            <a:r>
              <a:rPr lang="en-US" sz="7200" baseline="30000" dirty="0" err="1"/>
              <a:t>Balak</a:t>
            </a:r>
            <a:r>
              <a:rPr lang="en-US" sz="7200" baseline="30000" dirty="0"/>
              <a:t> how to trip up the people of Israel. He taught them to sin by eating food offered to idols and by committing sexual sin.</a:t>
            </a:r>
            <a:r>
              <a:rPr lang="en-US" sz="7200" baseline="30000" dirty="0" smtClean="0"/>
              <a:t> </a:t>
            </a:r>
            <a:endParaRPr lang="en-US" sz="7200" baseline="30000" dirty="0"/>
          </a:p>
        </p:txBody>
      </p:sp>
    </p:spTree>
    <p:extLst>
      <p:ext uri="{BB962C8B-B14F-4D97-AF65-F5344CB8AC3E}">
        <p14:creationId xmlns:p14="http://schemas.microsoft.com/office/powerpoint/2010/main" val="1120119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2:14, 15. </a:t>
            </a:r>
            <a:r>
              <a:rPr lang="en-US" sz="6600" b="1" dirty="0" smtClean="0"/>
              <a:t>(NLT)</a:t>
            </a:r>
            <a:endParaRPr lang="en-US" sz="6600" b="1" dirty="0"/>
          </a:p>
        </p:txBody>
      </p:sp>
      <p:sp>
        <p:nvSpPr>
          <p:cNvPr id="3" name="Content Placeholder 2"/>
          <p:cNvSpPr>
            <a:spLocks noGrp="1"/>
          </p:cNvSpPr>
          <p:nvPr>
            <p:ph idx="1"/>
          </p:nvPr>
        </p:nvSpPr>
        <p:spPr>
          <a:xfrm>
            <a:off x="234462" y="2030341"/>
            <a:ext cx="11723076" cy="4351338"/>
          </a:xfrm>
        </p:spPr>
        <p:txBody>
          <a:bodyPr>
            <a:noAutofit/>
          </a:bodyPr>
          <a:lstStyle/>
          <a:p>
            <a:r>
              <a:rPr lang="en-US" sz="7200" baseline="30000" dirty="0"/>
              <a:t>15 In a similar way, you </a:t>
            </a:r>
            <a:r>
              <a:rPr lang="en-US" sz="7200" baseline="30000" dirty="0">
                <a:solidFill>
                  <a:srgbClr val="FF0000"/>
                </a:solidFill>
              </a:rPr>
              <a:t>have some </a:t>
            </a:r>
            <a:r>
              <a:rPr lang="en-US" sz="7200" baseline="30000" dirty="0" err="1">
                <a:solidFill>
                  <a:srgbClr val="FF0000"/>
                </a:solidFill>
              </a:rPr>
              <a:t>Nicolaitans</a:t>
            </a:r>
            <a:r>
              <a:rPr lang="en-US" sz="7200" baseline="30000" dirty="0">
                <a:solidFill>
                  <a:srgbClr val="FF0000"/>
                </a:solidFill>
              </a:rPr>
              <a:t> among</a:t>
            </a:r>
            <a:r>
              <a:rPr lang="en-US" sz="7200" baseline="30000" dirty="0"/>
              <a:t> you who follow the same teaching.</a:t>
            </a:r>
            <a:r>
              <a:rPr lang="en-US" sz="7200" baseline="30000" dirty="0" smtClean="0"/>
              <a:t> </a:t>
            </a:r>
            <a:endParaRPr lang="en-US" sz="7200" baseline="30000" dirty="0"/>
          </a:p>
        </p:txBody>
      </p:sp>
    </p:spTree>
    <p:extLst>
      <p:ext uri="{BB962C8B-B14F-4D97-AF65-F5344CB8AC3E}">
        <p14:creationId xmlns:p14="http://schemas.microsoft.com/office/powerpoint/2010/main" val="715900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09" y="0"/>
            <a:ext cx="11005984" cy="6858000"/>
          </a:xfrm>
          <a:prstGeom prst="rect">
            <a:avLst/>
          </a:prstGeom>
        </p:spPr>
      </p:pic>
    </p:spTree>
    <p:extLst>
      <p:ext uri="{BB962C8B-B14F-4D97-AF65-F5344CB8AC3E}">
        <p14:creationId xmlns:p14="http://schemas.microsoft.com/office/powerpoint/2010/main" val="530338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020" y="-55752"/>
            <a:ext cx="9532619" cy="6930721"/>
          </a:xfrm>
          <a:prstGeom prst="rect">
            <a:avLst/>
          </a:prstGeom>
        </p:spPr>
      </p:pic>
    </p:spTree>
    <p:extLst>
      <p:ext uri="{BB962C8B-B14F-4D97-AF65-F5344CB8AC3E}">
        <p14:creationId xmlns:p14="http://schemas.microsoft.com/office/powerpoint/2010/main" val="650472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2:20.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20 “But I have this complaint against you. </a:t>
            </a:r>
            <a:r>
              <a:rPr lang="en-US" sz="8000" baseline="30000" dirty="0">
                <a:solidFill>
                  <a:srgbClr val="FF0000"/>
                </a:solidFill>
              </a:rPr>
              <a:t>You are permitting</a:t>
            </a:r>
            <a:r>
              <a:rPr lang="en-US" sz="8000" baseline="30000" dirty="0"/>
              <a:t> that woman—that Jezebel who calls herself a prophet—to </a:t>
            </a:r>
            <a:r>
              <a:rPr lang="en-US" sz="8000" baseline="30000" dirty="0">
                <a:solidFill>
                  <a:srgbClr val="FF0000"/>
                </a:solidFill>
              </a:rPr>
              <a:t>lead my servants astray</a:t>
            </a:r>
            <a:r>
              <a:rPr lang="en-US" sz="8000" baseline="30000" dirty="0"/>
              <a:t>. She teaches them to commit sexual sin and to eat food offered to idols.</a:t>
            </a:r>
            <a:r>
              <a:rPr lang="en-US" sz="8000" baseline="30000" dirty="0" smtClean="0"/>
              <a:t> </a:t>
            </a:r>
            <a:endParaRPr lang="en-US" sz="8000" baseline="30000" dirty="0"/>
          </a:p>
        </p:txBody>
      </p:sp>
    </p:spTree>
    <p:extLst>
      <p:ext uri="{BB962C8B-B14F-4D97-AF65-F5344CB8AC3E}">
        <p14:creationId xmlns:p14="http://schemas.microsoft.com/office/powerpoint/2010/main" val="36896911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02" y="1188720"/>
            <a:ext cx="11854397" cy="4480560"/>
          </a:xfrm>
          <a:prstGeom prst="rect">
            <a:avLst/>
          </a:prstGeom>
        </p:spPr>
      </p:pic>
    </p:spTree>
    <p:extLst>
      <p:ext uri="{BB962C8B-B14F-4D97-AF65-F5344CB8AC3E}">
        <p14:creationId xmlns:p14="http://schemas.microsoft.com/office/powerpoint/2010/main" val="39355333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2:22, 23.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22 “Therefore, I will throw her on a bed of suffering</a:t>
            </a:r>
            <a:r>
              <a:rPr lang="en-US" sz="8000" baseline="30000" dirty="0" smtClean="0"/>
              <a:t>, </a:t>
            </a:r>
            <a:r>
              <a:rPr lang="en-US" sz="8000" baseline="30000" dirty="0"/>
              <a:t>and </a:t>
            </a:r>
            <a:r>
              <a:rPr lang="en-US" sz="8000" baseline="30000" dirty="0">
                <a:solidFill>
                  <a:srgbClr val="FF0000"/>
                </a:solidFill>
              </a:rPr>
              <a:t>those who commit adultery with her will suffer </a:t>
            </a:r>
            <a:r>
              <a:rPr lang="en-US" sz="8000" baseline="30000" dirty="0"/>
              <a:t>greatly unless they repent and turn away from her evil deeds.</a:t>
            </a:r>
            <a:r>
              <a:rPr lang="en-US" sz="8000" baseline="30000" dirty="0" smtClean="0"/>
              <a:t> </a:t>
            </a:r>
            <a:endParaRPr lang="en-US" sz="8000" baseline="30000" dirty="0"/>
          </a:p>
        </p:txBody>
      </p:sp>
    </p:spTree>
    <p:extLst>
      <p:ext uri="{BB962C8B-B14F-4D97-AF65-F5344CB8AC3E}">
        <p14:creationId xmlns:p14="http://schemas.microsoft.com/office/powerpoint/2010/main" val="463990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20" y="1078175"/>
            <a:ext cx="10515600" cy="3562586"/>
          </a:xfrm>
          <a:solidFill>
            <a:schemeClr val="tx1"/>
          </a:solidFill>
        </p:spPr>
        <p:txBody>
          <a:bodyPr>
            <a:noAutofit/>
          </a:bodyPr>
          <a:lstStyle/>
          <a:p>
            <a:pPr algn="ctr"/>
            <a:r>
              <a:rPr lang="en-US" sz="8000" b="1" dirty="0" smtClean="0">
                <a:solidFill>
                  <a:srgbClr val="FFFF00"/>
                </a:solidFill>
              </a:rPr>
              <a:t>How Do You Know When You Are Converted?</a:t>
            </a:r>
            <a:br>
              <a:rPr lang="en-US" sz="8000" b="1" dirty="0" smtClean="0">
                <a:solidFill>
                  <a:srgbClr val="FFFF00"/>
                </a:solidFill>
              </a:rPr>
            </a:br>
            <a:r>
              <a:rPr lang="en-US" sz="8000" b="1" dirty="0" smtClean="0">
                <a:solidFill>
                  <a:srgbClr val="FFFF00"/>
                </a:solidFill>
              </a:rPr>
              <a:t>“</a:t>
            </a:r>
            <a:r>
              <a:rPr lang="en-US" sz="8000" b="1" dirty="0" smtClean="0">
                <a:solidFill>
                  <a:srgbClr val="FF0000"/>
                </a:solidFill>
              </a:rPr>
              <a:t>Obedient</a:t>
            </a:r>
            <a:r>
              <a:rPr lang="en-US" sz="8000" b="1" dirty="0" smtClean="0">
                <a:solidFill>
                  <a:srgbClr val="FFFF00"/>
                </a:solidFill>
              </a:rPr>
              <a:t>”</a:t>
            </a:r>
            <a:endParaRPr lang="en-US" sz="8000" b="1" dirty="0">
              <a:solidFill>
                <a:srgbClr val="FFFF00"/>
              </a:solidFill>
            </a:endParaRPr>
          </a:p>
        </p:txBody>
      </p:sp>
    </p:spTree>
    <p:extLst>
      <p:ext uri="{BB962C8B-B14F-4D97-AF65-F5344CB8AC3E}">
        <p14:creationId xmlns:p14="http://schemas.microsoft.com/office/powerpoint/2010/main" val="1244340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2:22, 23.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23 I will </a:t>
            </a:r>
            <a:r>
              <a:rPr lang="en-US" sz="8000" baseline="30000" dirty="0">
                <a:solidFill>
                  <a:srgbClr val="FF0000"/>
                </a:solidFill>
              </a:rPr>
              <a:t>strike her children dead</a:t>
            </a:r>
            <a:r>
              <a:rPr lang="en-US" sz="8000" baseline="30000" dirty="0"/>
              <a:t>. Then all the churches will know that I am the one who searches out the thoughts and intentions of every person. And I will give to each of you </a:t>
            </a:r>
            <a:r>
              <a:rPr lang="en-US" sz="8000" baseline="30000" dirty="0">
                <a:solidFill>
                  <a:srgbClr val="FF0000"/>
                </a:solidFill>
              </a:rPr>
              <a:t>whatever you deserve</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4277799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24 “But I also have a message for the rest of you in Thyatira </a:t>
            </a:r>
            <a:r>
              <a:rPr lang="en-US" sz="8000" baseline="30000" dirty="0">
                <a:solidFill>
                  <a:srgbClr val="FF0000"/>
                </a:solidFill>
              </a:rPr>
              <a:t>who have not followed this false </a:t>
            </a:r>
            <a:r>
              <a:rPr lang="en-US" sz="8000" baseline="30000" dirty="0" smtClean="0">
                <a:solidFill>
                  <a:srgbClr val="FF0000"/>
                </a:solidFill>
              </a:rPr>
              <a:t>teaching</a:t>
            </a:r>
            <a:r>
              <a:rPr lang="en-US" sz="8000" baseline="30000" dirty="0" smtClean="0"/>
              <a:t>. </a:t>
            </a:r>
            <a:r>
              <a:rPr lang="en-US" sz="8000" baseline="30000" dirty="0"/>
              <a:t>I will ask nothing more of you.</a:t>
            </a:r>
            <a:r>
              <a:rPr lang="en-US" sz="8000" baseline="30000" dirty="0" smtClean="0"/>
              <a:t> </a:t>
            </a:r>
            <a:endParaRPr lang="en-US" sz="8000" baseline="30000" dirty="0"/>
          </a:p>
        </p:txBody>
      </p:sp>
    </p:spTree>
    <p:extLst>
      <p:ext uri="{BB962C8B-B14F-4D97-AF65-F5344CB8AC3E}">
        <p14:creationId xmlns:p14="http://schemas.microsoft.com/office/powerpoint/2010/main" val="41100168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40" y="-40172"/>
            <a:ext cx="9692640" cy="6916593"/>
          </a:xfrm>
          <a:prstGeom prst="rect">
            <a:avLst/>
          </a:prstGeom>
        </p:spPr>
      </p:pic>
    </p:spTree>
    <p:extLst>
      <p:ext uri="{BB962C8B-B14F-4D97-AF65-F5344CB8AC3E}">
        <p14:creationId xmlns:p14="http://schemas.microsoft.com/office/powerpoint/2010/main" val="4277117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 </a:t>
            </a:r>
            <a:r>
              <a:rPr lang="en-US" sz="8000" baseline="30000" dirty="0">
                <a:solidFill>
                  <a:srgbClr val="FF0000"/>
                </a:solidFill>
              </a:rPr>
              <a:t>Wake up! Strengthen what little remains</a:t>
            </a:r>
            <a:r>
              <a:rPr lang="en-US" sz="8000" baseline="30000" dirty="0"/>
              <a:t>, for even what is left is almost dead. I find that your actions do not meet the requirements of my God.</a:t>
            </a:r>
            <a:r>
              <a:rPr lang="en-US" sz="8000" baseline="30000" dirty="0" smtClean="0"/>
              <a:t> </a:t>
            </a:r>
            <a:endParaRPr lang="en-US" sz="8000" baseline="30000" dirty="0"/>
          </a:p>
        </p:txBody>
      </p:sp>
    </p:spTree>
    <p:extLst>
      <p:ext uri="{BB962C8B-B14F-4D97-AF65-F5344CB8AC3E}">
        <p14:creationId xmlns:p14="http://schemas.microsoft.com/office/powerpoint/2010/main" val="1836540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7200" baseline="30000" dirty="0"/>
              <a:t>“Write this letter to the </a:t>
            </a:r>
            <a:r>
              <a:rPr lang="en-US" sz="7200" baseline="30000" dirty="0" smtClean="0"/>
              <a:t>angel </a:t>
            </a:r>
            <a:r>
              <a:rPr lang="en-US" sz="7200" baseline="30000" dirty="0"/>
              <a:t>of the church in Sardis. This is the message from the one who has the sevenfold </a:t>
            </a:r>
            <a:r>
              <a:rPr lang="en-US" sz="7200" baseline="30000" dirty="0" smtClean="0"/>
              <a:t>Spirit </a:t>
            </a:r>
            <a:r>
              <a:rPr lang="en-US" sz="7200" baseline="30000" dirty="0"/>
              <a:t>of God and the seven stars</a:t>
            </a:r>
            <a:r>
              <a:rPr lang="en-US" sz="7200" baseline="30000" dirty="0" smtClean="0"/>
              <a:t>: “</a:t>
            </a:r>
            <a:r>
              <a:rPr lang="en-US" sz="7200" baseline="30000" dirty="0"/>
              <a:t>I know all the things you do, and that you have a reputation for </a:t>
            </a:r>
            <a:r>
              <a:rPr lang="en-US" sz="7200" baseline="30000" dirty="0">
                <a:solidFill>
                  <a:srgbClr val="FF0000"/>
                </a:solidFill>
              </a:rPr>
              <a:t>being alive—but you are dead</a:t>
            </a:r>
            <a:r>
              <a:rPr lang="en-US" sz="7200" baseline="30000" dirty="0"/>
              <a:t>.</a:t>
            </a:r>
            <a:r>
              <a:rPr lang="en-US" sz="7200" baseline="30000" dirty="0" smtClean="0"/>
              <a:t> </a:t>
            </a:r>
            <a:endParaRPr lang="en-US" sz="7200" baseline="30000" dirty="0"/>
          </a:p>
        </p:txBody>
      </p:sp>
    </p:spTree>
    <p:extLst>
      <p:ext uri="{BB962C8B-B14F-4D97-AF65-F5344CB8AC3E}">
        <p14:creationId xmlns:p14="http://schemas.microsoft.com/office/powerpoint/2010/main" val="1486133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1" y="-68543"/>
            <a:ext cx="9265670" cy="6926543"/>
          </a:xfrm>
          <a:prstGeom prst="rect">
            <a:avLst/>
          </a:prstGeom>
        </p:spPr>
      </p:pic>
    </p:spTree>
    <p:extLst>
      <p:ext uri="{BB962C8B-B14F-4D97-AF65-F5344CB8AC3E}">
        <p14:creationId xmlns:p14="http://schemas.microsoft.com/office/powerpoint/2010/main" val="659348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2:9.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9 “I know about your suffering and your poverty—</a:t>
            </a:r>
            <a:r>
              <a:rPr lang="en-US" sz="8000" baseline="30000" dirty="0">
                <a:solidFill>
                  <a:srgbClr val="FF0000"/>
                </a:solidFill>
              </a:rPr>
              <a:t>but you are rich</a:t>
            </a:r>
            <a:r>
              <a:rPr lang="en-US" sz="8000" baseline="30000" dirty="0"/>
              <a:t>! I know the blasphemy of those opposing you. They say they are Jews, but they are not, because their synagogue belongs to Satan.</a:t>
            </a:r>
            <a:r>
              <a:rPr lang="en-US" sz="8000" baseline="30000" dirty="0" smtClean="0"/>
              <a:t> </a:t>
            </a:r>
            <a:endParaRPr lang="en-US" sz="8000" baseline="30000" dirty="0"/>
          </a:p>
        </p:txBody>
      </p:sp>
    </p:spTree>
    <p:extLst>
      <p:ext uri="{BB962C8B-B14F-4D97-AF65-F5344CB8AC3E}">
        <p14:creationId xmlns:p14="http://schemas.microsoft.com/office/powerpoint/2010/main" val="38335400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3:9</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9 Look, I will force those who belong to Satan’s synagogue—those liars who say they are Jews but are not—</a:t>
            </a:r>
            <a:r>
              <a:rPr lang="en-US" sz="8000" baseline="30000" dirty="0">
                <a:solidFill>
                  <a:srgbClr val="FF0000"/>
                </a:solidFill>
              </a:rPr>
              <a:t>to come and bow down at your feet</a:t>
            </a:r>
            <a:r>
              <a:rPr lang="en-US" sz="8000" baseline="30000" dirty="0"/>
              <a:t>. They will acknowledge that you are the ones I love.</a:t>
            </a:r>
            <a:r>
              <a:rPr lang="en-US" sz="8000" baseline="30000" dirty="0" smtClean="0"/>
              <a:t> </a:t>
            </a:r>
            <a:endParaRPr lang="en-US" sz="8000" baseline="30000" dirty="0"/>
          </a:p>
        </p:txBody>
      </p:sp>
    </p:spTree>
    <p:extLst>
      <p:ext uri="{BB962C8B-B14F-4D97-AF65-F5344CB8AC3E}">
        <p14:creationId xmlns:p14="http://schemas.microsoft.com/office/powerpoint/2010/main" val="23084021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3:7-8</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7 “Write this letter to the angel of the church in </a:t>
            </a:r>
            <a:r>
              <a:rPr lang="en-US" sz="8000" baseline="30000" dirty="0" smtClean="0"/>
              <a:t>Philadelphia. This </a:t>
            </a:r>
            <a:r>
              <a:rPr lang="en-US" sz="8000" baseline="30000" dirty="0"/>
              <a:t>is the message from the one who is holy and true</a:t>
            </a:r>
            <a:r>
              <a:rPr lang="en-US" sz="8000" baseline="30000" dirty="0" smtClean="0"/>
              <a:t>, </a:t>
            </a:r>
            <a:r>
              <a:rPr lang="en-US" sz="8000" baseline="30000" dirty="0"/>
              <a:t>the one who has the key of </a:t>
            </a:r>
            <a:r>
              <a:rPr lang="en-US" sz="8000" baseline="30000" dirty="0" smtClean="0"/>
              <a:t>David. What </a:t>
            </a:r>
            <a:r>
              <a:rPr lang="en-US" sz="8000" baseline="30000" dirty="0"/>
              <a:t>he opens, no one can close</a:t>
            </a:r>
            <a:r>
              <a:rPr lang="en-US" sz="8000" baseline="30000" dirty="0" smtClean="0"/>
              <a:t>; </a:t>
            </a:r>
            <a:r>
              <a:rPr lang="en-US" sz="8000" baseline="30000" dirty="0"/>
              <a:t>and what he closes, no one can open.</a:t>
            </a:r>
            <a:r>
              <a:rPr lang="en-US" sz="8000" baseline="30000" dirty="0" smtClean="0"/>
              <a:t> </a:t>
            </a:r>
            <a:endParaRPr lang="en-US" sz="8000" baseline="30000" dirty="0"/>
          </a:p>
        </p:txBody>
      </p:sp>
    </p:spTree>
    <p:extLst>
      <p:ext uri="{BB962C8B-B14F-4D97-AF65-F5344CB8AC3E}">
        <p14:creationId xmlns:p14="http://schemas.microsoft.com/office/powerpoint/2010/main" val="6434172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3:7-8</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8 “I know all the things you do, and I have </a:t>
            </a:r>
            <a:r>
              <a:rPr lang="en-US" sz="8000" baseline="30000" dirty="0">
                <a:solidFill>
                  <a:srgbClr val="FF0000"/>
                </a:solidFill>
              </a:rPr>
              <a:t>opened a door for you that no one can close</a:t>
            </a:r>
            <a:r>
              <a:rPr lang="en-US" sz="8000" baseline="30000" dirty="0"/>
              <a:t>. You have little strength, yet you obeyed my word and did not deny me.</a:t>
            </a:r>
            <a:r>
              <a:rPr lang="en-US" sz="8000" baseline="30000" dirty="0" smtClean="0"/>
              <a:t> </a:t>
            </a:r>
            <a:endParaRPr lang="en-US" sz="8000" baseline="30000" dirty="0"/>
          </a:p>
        </p:txBody>
      </p:sp>
    </p:spTree>
    <p:extLst>
      <p:ext uri="{BB962C8B-B14F-4D97-AF65-F5344CB8AC3E}">
        <p14:creationId xmlns:p14="http://schemas.microsoft.com/office/powerpoint/2010/main" val="3821898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20" y="1078175"/>
            <a:ext cx="10515600" cy="3562586"/>
          </a:xfrm>
          <a:solidFill>
            <a:schemeClr val="tx1"/>
          </a:solidFill>
        </p:spPr>
        <p:txBody>
          <a:bodyPr>
            <a:noAutofit/>
          </a:bodyPr>
          <a:lstStyle/>
          <a:p>
            <a:pPr algn="ctr"/>
            <a:r>
              <a:rPr lang="en-US" sz="8000" b="1" dirty="0" smtClean="0">
                <a:solidFill>
                  <a:srgbClr val="FFFF00"/>
                </a:solidFill>
              </a:rPr>
              <a:t>How Do You Know When You Are Converted?</a:t>
            </a:r>
            <a:br>
              <a:rPr lang="en-US" sz="8000" b="1" dirty="0" smtClean="0">
                <a:solidFill>
                  <a:srgbClr val="FFFF00"/>
                </a:solidFill>
              </a:rPr>
            </a:br>
            <a:r>
              <a:rPr lang="en-US" sz="8000" b="1" dirty="0" smtClean="0">
                <a:solidFill>
                  <a:srgbClr val="FFFF00"/>
                </a:solidFill>
              </a:rPr>
              <a:t>“</a:t>
            </a:r>
            <a:r>
              <a:rPr lang="en-US" sz="8000" b="1" dirty="0" smtClean="0">
                <a:solidFill>
                  <a:srgbClr val="FF0000"/>
                </a:solidFill>
              </a:rPr>
              <a:t>Witness</a:t>
            </a:r>
            <a:r>
              <a:rPr lang="en-US" sz="8000" b="1" dirty="0" smtClean="0">
                <a:solidFill>
                  <a:srgbClr val="FFFF00"/>
                </a:solidFill>
              </a:rPr>
              <a:t>”</a:t>
            </a:r>
            <a:endParaRPr lang="en-US" sz="8000" b="1" dirty="0">
              <a:solidFill>
                <a:srgbClr val="FFFF00"/>
              </a:solidFill>
            </a:endParaRPr>
          </a:p>
        </p:txBody>
      </p:sp>
    </p:spTree>
    <p:extLst>
      <p:ext uri="{BB962C8B-B14F-4D97-AF65-F5344CB8AC3E}">
        <p14:creationId xmlns:p14="http://schemas.microsoft.com/office/powerpoint/2010/main" val="328137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19594"/>
            <a:ext cx="9239596" cy="6877594"/>
          </a:xfrm>
          <a:prstGeom prst="rect">
            <a:avLst/>
          </a:prstGeom>
        </p:spPr>
      </p:pic>
    </p:spTree>
    <p:extLst>
      <p:ext uri="{BB962C8B-B14F-4D97-AF65-F5344CB8AC3E}">
        <p14:creationId xmlns:p14="http://schemas.microsoft.com/office/powerpoint/2010/main" val="22542440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3:15-17.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15 “I know all the things you do, that you are </a:t>
            </a:r>
            <a:r>
              <a:rPr lang="en-US" sz="8000" baseline="30000" dirty="0">
                <a:solidFill>
                  <a:srgbClr val="FF0000"/>
                </a:solidFill>
              </a:rPr>
              <a:t>neither hot nor cold</a:t>
            </a:r>
            <a:r>
              <a:rPr lang="en-US" sz="8000" baseline="30000" dirty="0"/>
              <a:t>. I wish that you were one or the other! 16 But since you are like lukewarm water, neither hot nor cold, I will </a:t>
            </a:r>
            <a:r>
              <a:rPr lang="en-US" sz="8000" baseline="30000" dirty="0">
                <a:solidFill>
                  <a:srgbClr val="FF0000"/>
                </a:solidFill>
              </a:rPr>
              <a:t>spit you out of my mouth</a:t>
            </a:r>
            <a:r>
              <a:rPr lang="en-US" sz="8000" baseline="30000" dirty="0"/>
              <a:t>! </a:t>
            </a:r>
          </a:p>
        </p:txBody>
      </p:sp>
    </p:spTree>
    <p:extLst>
      <p:ext uri="{BB962C8B-B14F-4D97-AF65-F5344CB8AC3E}">
        <p14:creationId xmlns:p14="http://schemas.microsoft.com/office/powerpoint/2010/main" val="3419280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3:15-17.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17 </a:t>
            </a:r>
            <a:r>
              <a:rPr lang="en-US" sz="8000" baseline="30000" dirty="0"/>
              <a:t>You say, ‘I am rich. I have everything I want. I don’t need a thing!’ And you don’t realize that you are </a:t>
            </a:r>
            <a:r>
              <a:rPr lang="en-US" sz="8000" baseline="30000" dirty="0">
                <a:solidFill>
                  <a:srgbClr val="FF0000"/>
                </a:solidFill>
              </a:rPr>
              <a:t>wretched and miserable and poor and blind and naked</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2107965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3:18.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7200" baseline="30000" dirty="0"/>
              <a:t>18 So I advise you to </a:t>
            </a:r>
            <a:r>
              <a:rPr lang="en-US" sz="7200" baseline="30000" dirty="0">
                <a:solidFill>
                  <a:srgbClr val="FF0000"/>
                </a:solidFill>
              </a:rPr>
              <a:t>buy gold from me</a:t>
            </a:r>
            <a:r>
              <a:rPr lang="en-US" sz="7200" baseline="30000" dirty="0"/>
              <a:t>—gold that has </a:t>
            </a:r>
            <a:r>
              <a:rPr lang="en-US" sz="7200" baseline="30000" dirty="0">
                <a:solidFill>
                  <a:srgbClr val="FF0000"/>
                </a:solidFill>
              </a:rPr>
              <a:t>been purified by fire</a:t>
            </a:r>
            <a:r>
              <a:rPr lang="en-US" sz="7200" baseline="30000" dirty="0"/>
              <a:t>. Then you will be rich. Also </a:t>
            </a:r>
            <a:r>
              <a:rPr lang="en-US" sz="7200" baseline="30000" dirty="0">
                <a:solidFill>
                  <a:srgbClr val="FF0000"/>
                </a:solidFill>
              </a:rPr>
              <a:t>buy white garments </a:t>
            </a:r>
            <a:r>
              <a:rPr lang="en-US" sz="7200" baseline="30000" dirty="0"/>
              <a:t>from me so you will not be shamed by your nakedness, and </a:t>
            </a:r>
            <a:r>
              <a:rPr lang="en-US" sz="7200" baseline="30000" dirty="0">
                <a:solidFill>
                  <a:srgbClr val="FF0000"/>
                </a:solidFill>
              </a:rPr>
              <a:t>ointment for your eyes </a:t>
            </a:r>
            <a:r>
              <a:rPr lang="en-US" sz="7200" baseline="30000" dirty="0"/>
              <a:t>so you will be able to see.</a:t>
            </a:r>
            <a:r>
              <a:rPr lang="en-US" sz="7200" baseline="30000" dirty="0" smtClean="0"/>
              <a:t> </a:t>
            </a:r>
            <a:endParaRPr lang="en-US" sz="7200" baseline="30000" dirty="0"/>
          </a:p>
        </p:txBody>
      </p:sp>
    </p:spTree>
    <p:extLst>
      <p:ext uri="{BB962C8B-B14F-4D97-AF65-F5344CB8AC3E}">
        <p14:creationId xmlns:p14="http://schemas.microsoft.com/office/powerpoint/2010/main" val="16857105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3:20.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20 “Look! I stand at the door and knock. If you </a:t>
            </a:r>
            <a:r>
              <a:rPr lang="en-US" sz="8000" baseline="30000" dirty="0">
                <a:solidFill>
                  <a:srgbClr val="FF0000"/>
                </a:solidFill>
              </a:rPr>
              <a:t>hear my voice and open the door</a:t>
            </a:r>
            <a:r>
              <a:rPr lang="en-US" sz="8000" baseline="30000" dirty="0"/>
              <a:t>, I will come in, and we will share a meal together as friends</a:t>
            </a:r>
          </a:p>
        </p:txBody>
      </p:sp>
    </p:spTree>
    <p:extLst>
      <p:ext uri="{BB962C8B-B14F-4D97-AF65-F5344CB8AC3E}">
        <p14:creationId xmlns:p14="http://schemas.microsoft.com/office/powerpoint/2010/main" val="3640676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20" y="1078175"/>
            <a:ext cx="10515600" cy="3562586"/>
          </a:xfrm>
          <a:solidFill>
            <a:schemeClr val="tx1"/>
          </a:solidFill>
        </p:spPr>
        <p:txBody>
          <a:bodyPr>
            <a:noAutofit/>
          </a:bodyPr>
          <a:lstStyle/>
          <a:p>
            <a:pPr algn="ctr"/>
            <a:r>
              <a:rPr lang="en-US" sz="8000" b="1" dirty="0" smtClean="0">
                <a:solidFill>
                  <a:srgbClr val="FFFF00"/>
                </a:solidFill>
              </a:rPr>
              <a:t>How Do You Know When You Are Converted?</a:t>
            </a:r>
            <a:br>
              <a:rPr lang="en-US" sz="8000" b="1" dirty="0" smtClean="0">
                <a:solidFill>
                  <a:srgbClr val="FFFF00"/>
                </a:solidFill>
              </a:rPr>
            </a:br>
            <a:r>
              <a:rPr lang="en-US" sz="8000" b="1" dirty="0" smtClean="0">
                <a:solidFill>
                  <a:srgbClr val="FFFF00"/>
                </a:solidFill>
              </a:rPr>
              <a:t>“</a:t>
            </a:r>
            <a:r>
              <a:rPr lang="en-US" sz="8000" b="1" dirty="0" smtClean="0">
                <a:solidFill>
                  <a:srgbClr val="FF0000"/>
                </a:solidFill>
              </a:rPr>
              <a:t>Pray for Others</a:t>
            </a:r>
            <a:r>
              <a:rPr lang="en-US" sz="8000" b="1" dirty="0" smtClean="0">
                <a:solidFill>
                  <a:srgbClr val="FFFF00"/>
                </a:solidFill>
              </a:rPr>
              <a:t>”</a:t>
            </a:r>
            <a:endParaRPr lang="en-US" sz="8000" b="1" dirty="0">
              <a:solidFill>
                <a:srgbClr val="FFFF00"/>
              </a:solidFill>
            </a:endParaRPr>
          </a:p>
        </p:txBody>
      </p:sp>
    </p:spTree>
    <p:extLst>
      <p:ext uri="{BB962C8B-B14F-4D97-AF65-F5344CB8AC3E}">
        <p14:creationId xmlns:p14="http://schemas.microsoft.com/office/powerpoint/2010/main" val="980545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984" y="2967335"/>
            <a:ext cx="11274048"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7 Churches of Revelation</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2175</Words>
  <Application>Microsoft Office PowerPoint</Application>
  <PresentationFormat>Custom</PresentationFormat>
  <Paragraphs>106</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The study will begin at 7:30 PM</vt:lpstr>
      <vt:lpstr>Let us Pray and then start the Bible study..</vt:lpstr>
      <vt:lpstr>Let us start the Bible study..</vt:lpstr>
      <vt:lpstr>How Do You Know When You Are Converted? “Love”</vt:lpstr>
      <vt:lpstr>How Do You Know When You Are Converted? “Changed”</vt:lpstr>
      <vt:lpstr>How Do You Know When You Are Converted? “Obedient”</vt:lpstr>
      <vt:lpstr>How Do You Know When You Are Converted? “Witness”</vt:lpstr>
      <vt:lpstr>How Do You Know When You Are Converted? “Pray for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22:18, 19. (NLT)</vt:lpstr>
      <vt:lpstr>Revelation 22:18, 19. (NLT)</vt:lpstr>
      <vt:lpstr>Revelation 1:4. (NLT)</vt:lpstr>
      <vt:lpstr>I know thy works.</vt:lpstr>
      <vt:lpstr>Revelation 2:2. (NLT)</vt:lpstr>
      <vt:lpstr>Revelation 2:9. (NLT)</vt:lpstr>
      <vt:lpstr>Revelation 2:13. (NLT)</vt:lpstr>
      <vt:lpstr>Revelation 2:19. (NLT)</vt:lpstr>
      <vt:lpstr>Revelation 3:1. (NLT)</vt:lpstr>
      <vt:lpstr>Revelation 3:8. (NLT)</vt:lpstr>
      <vt:lpstr>Revelation 3:15. (NLT)</vt:lpstr>
      <vt:lpstr>To him that overcometh</vt:lpstr>
      <vt:lpstr>Revelation 2:7. (NLT)</vt:lpstr>
      <vt:lpstr>Revelation 2:11. (NLT)</vt:lpstr>
      <vt:lpstr>Revelation 2:17. (NLT)</vt:lpstr>
      <vt:lpstr>Revelation 2:26. (NLT)</vt:lpstr>
      <vt:lpstr>Revelation 3:5 . (NLT)</vt:lpstr>
      <vt:lpstr>Revelation 3:12. (NLT)</vt:lpstr>
      <vt:lpstr>Revelation 3:21. (NLT)</vt:lpstr>
      <vt:lpstr>Hear what the spirit saith unto the churches.</vt:lpstr>
      <vt:lpstr>Revelation 2:7. (NLT)</vt:lpstr>
      <vt:lpstr>Revelation 2:11. (NLT)</vt:lpstr>
      <vt:lpstr>Revelation 2:17. (NLT)</vt:lpstr>
      <vt:lpstr>Revelation 2:29. (NLT)</vt:lpstr>
      <vt:lpstr>Revelation 3:6. (NLT)</vt:lpstr>
      <vt:lpstr>Revelation 3:13. (NLT)</vt:lpstr>
      <vt:lpstr>Revelation 3:22. (NLT)</vt:lpstr>
      <vt:lpstr>PowerPoint Presentation</vt:lpstr>
      <vt:lpstr>Revelation 2:4. (NLT)</vt:lpstr>
      <vt:lpstr>Revelation 2:2. (NLT)</vt:lpstr>
      <vt:lpstr>PowerPoint Presentation</vt:lpstr>
      <vt:lpstr>Revelation 2:10. (NLT)</vt:lpstr>
      <vt:lpstr>Revelation 2:11. (NLT)</vt:lpstr>
      <vt:lpstr>PowerPoint Presentation</vt:lpstr>
      <vt:lpstr>Revelation 2:14, 15. (NLT)</vt:lpstr>
      <vt:lpstr>Revelation 2:14, 15. (NLT)</vt:lpstr>
      <vt:lpstr>PowerPoint Presentation</vt:lpstr>
      <vt:lpstr>PowerPoint Presentation</vt:lpstr>
      <vt:lpstr>Revelation 2:20. (NLT)</vt:lpstr>
      <vt:lpstr>PowerPoint Presentation</vt:lpstr>
      <vt:lpstr>Revelation 2:22, 23. (NLT)</vt:lpstr>
      <vt:lpstr>Revelation 2:22, 23. (NLT)</vt:lpstr>
      <vt:lpstr>Revelation 2:24. (NLT)</vt:lpstr>
      <vt:lpstr>PowerPoint Presentation</vt:lpstr>
      <vt:lpstr>Revelation 3:2. (NLT)</vt:lpstr>
      <vt:lpstr>Revelation 3:1. (NLT)</vt:lpstr>
      <vt:lpstr>PowerPoint Presentation</vt:lpstr>
      <vt:lpstr>Revelation 2:9. (NLT)</vt:lpstr>
      <vt:lpstr>Revelation 3:9. (NLT)</vt:lpstr>
      <vt:lpstr>Revelation 3:7-8. (NLT)</vt:lpstr>
      <vt:lpstr>Revelation 3:7-8. (NLT)</vt:lpstr>
      <vt:lpstr>PowerPoint Presentation</vt:lpstr>
      <vt:lpstr>Revelation 3:15-17. (NLT)</vt:lpstr>
      <vt:lpstr>Revelation 3:15-17. (NLT)</vt:lpstr>
      <vt:lpstr>Revelation 3:18. (NLT)</vt:lpstr>
      <vt:lpstr>Revelation 3:20.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143</cp:revision>
  <dcterms:created xsi:type="dcterms:W3CDTF">2018-04-10T16:16:30Z</dcterms:created>
  <dcterms:modified xsi:type="dcterms:W3CDTF">2018-11-03T01:05:43Z</dcterms:modified>
</cp:coreProperties>
</file>