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6" r:id="rId2"/>
    <p:sldId id="341" r:id="rId3"/>
    <p:sldId id="407" r:id="rId4"/>
    <p:sldId id="431" r:id="rId5"/>
    <p:sldId id="432" r:id="rId6"/>
    <p:sldId id="433" r:id="rId7"/>
    <p:sldId id="434" r:id="rId8"/>
    <p:sldId id="436" r:id="rId9"/>
    <p:sldId id="437" r:id="rId10"/>
    <p:sldId id="342" r:id="rId11"/>
    <p:sldId id="408" r:id="rId12"/>
    <p:sldId id="409" r:id="rId13"/>
    <p:sldId id="410" r:id="rId14"/>
    <p:sldId id="411" r:id="rId15"/>
    <p:sldId id="412" r:id="rId16"/>
    <p:sldId id="413" r:id="rId17"/>
    <p:sldId id="414" r:id="rId18"/>
    <p:sldId id="435" r:id="rId19"/>
    <p:sldId id="438" r:id="rId20"/>
    <p:sldId id="415" r:id="rId21"/>
    <p:sldId id="416" r:id="rId22"/>
    <p:sldId id="417" r:id="rId23"/>
    <p:sldId id="418" r:id="rId24"/>
    <p:sldId id="419" r:id="rId25"/>
    <p:sldId id="439" r:id="rId26"/>
    <p:sldId id="420" r:id="rId27"/>
    <p:sldId id="421" r:id="rId28"/>
    <p:sldId id="440" r:id="rId29"/>
    <p:sldId id="422" r:id="rId30"/>
    <p:sldId id="423" r:id="rId31"/>
    <p:sldId id="424" r:id="rId32"/>
    <p:sldId id="441" r:id="rId33"/>
    <p:sldId id="442" r:id="rId34"/>
    <p:sldId id="425" r:id="rId35"/>
    <p:sldId id="426" r:id="rId36"/>
    <p:sldId id="443" r:id="rId37"/>
    <p:sldId id="427" r:id="rId38"/>
    <p:sldId id="428" r:id="rId39"/>
    <p:sldId id="444" r:id="rId40"/>
    <p:sldId id="429" r:id="rId41"/>
    <p:sldId id="445" r:id="rId42"/>
    <p:sldId id="430" r:id="rId43"/>
    <p:sldId id="454" r:id="rId44"/>
    <p:sldId id="446" r:id="rId45"/>
    <p:sldId id="455" r:id="rId46"/>
    <p:sldId id="456" r:id="rId47"/>
    <p:sldId id="447" r:id="rId48"/>
    <p:sldId id="448" r:id="rId49"/>
    <p:sldId id="449" r:id="rId50"/>
    <p:sldId id="450" r:id="rId51"/>
    <p:sldId id="484" r:id="rId52"/>
    <p:sldId id="451" r:id="rId53"/>
    <p:sldId id="452" r:id="rId54"/>
    <p:sldId id="453" r:id="rId55"/>
    <p:sldId id="485" r:id="rId56"/>
    <p:sldId id="457" r:id="rId57"/>
    <p:sldId id="486" r:id="rId58"/>
    <p:sldId id="458" r:id="rId59"/>
    <p:sldId id="459" r:id="rId60"/>
    <p:sldId id="464" r:id="rId61"/>
    <p:sldId id="487" r:id="rId62"/>
    <p:sldId id="460" r:id="rId63"/>
    <p:sldId id="461" r:id="rId64"/>
    <p:sldId id="465" r:id="rId65"/>
    <p:sldId id="466" r:id="rId66"/>
    <p:sldId id="488" r:id="rId67"/>
    <p:sldId id="467" r:id="rId68"/>
    <p:sldId id="468" r:id="rId69"/>
    <p:sldId id="489" r:id="rId70"/>
    <p:sldId id="469" r:id="rId71"/>
    <p:sldId id="470" r:id="rId72"/>
    <p:sldId id="476" r:id="rId73"/>
    <p:sldId id="471" r:id="rId74"/>
    <p:sldId id="472" r:id="rId75"/>
    <p:sldId id="473" r:id="rId76"/>
    <p:sldId id="474" r:id="rId77"/>
    <p:sldId id="475" r:id="rId78"/>
    <p:sldId id="462" r:id="rId79"/>
    <p:sldId id="463" r:id="rId80"/>
    <p:sldId id="477" r:id="rId81"/>
    <p:sldId id="483" r:id="rId82"/>
    <p:sldId id="400" r:id="rId8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044" autoAdjust="0"/>
    <p:restoredTop sz="94660"/>
  </p:normalViewPr>
  <p:slideViewPr>
    <p:cSldViewPr snapToGrid="0">
      <p:cViewPr varScale="1">
        <p:scale>
          <a:sx n="50" d="100"/>
          <a:sy n="50" d="100"/>
        </p:scale>
        <p:origin x="-114" y="-402"/>
      </p:cViewPr>
      <p:guideLst>
        <p:guide orient="horz" pos="2160"/>
        <p:guide pos="3840"/>
      </p:guideLst>
    </p:cSldViewPr>
  </p:slideViewPr>
  <p:notesTextViewPr>
    <p:cViewPr>
      <p:scale>
        <a:sx n="1" d="1"/>
        <a:sy n="1" d="1"/>
      </p:scale>
      <p:origin x="0" y="0"/>
    </p:cViewPr>
  </p:notesTextViewPr>
  <p:sorterViewPr>
    <p:cViewPr>
      <p:scale>
        <a:sx n="122" d="100"/>
        <a:sy n="122" d="100"/>
      </p:scale>
      <p:origin x="0" y="-3609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59EBB7C-DE85-4D34-BFF3-33ACA69C47CE}"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A5605E-22AE-4CBE-B7E6-4C2254065703}" type="slidenum">
              <a:rPr lang="en-US" smtClean="0"/>
              <a:t>‹#›</a:t>
            </a:fld>
            <a:endParaRPr lang="en-US"/>
          </a:p>
        </p:txBody>
      </p:sp>
    </p:spTree>
    <p:extLst>
      <p:ext uri="{BB962C8B-B14F-4D97-AF65-F5344CB8AC3E}">
        <p14:creationId xmlns:p14="http://schemas.microsoft.com/office/powerpoint/2010/main" val="4079428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9EBB7C-DE85-4D34-BFF3-33ACA69C47CE}"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A5605E-22AE-4CBE-B7E6-4C2254065703}" type="slidenum">
              <a:rPr lang="en-US" smtClean="0"/>
              <a:t>‹#›</a:t>
            </a:fld>
            <a:endParaRPr lang="en-US"/>
          </a:p>
        </p:txBody>
      </p:sp>
    </p:spTree>
    <p:extLst>
      <p:ext uri="{BB962C8B-B14F-4D97-AF65-F5344CB8AC3E}">
        <p14:creationId xmlns:p14="http://schemas.microsoft.com/office/powerpoint/2010/main" val="2173445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9EBB7C-DE85-4D34-BFF3-33ACA69C47CE}"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A5605E-22AE-4CBE-B7E6-4C2254065703}" type="slidenum">
              <a:rPr lang="en-US" smtClean="0"/>
              <a:t>‹#›</a:t>
            </a:fld>
            <a:endParaRPr lang="en-US"/>
          </a:p>
        </p:txBody>
      </p:sp>
    </p:spTree>
    <p:extLst>
      <p:ext uri="{BB962C8B-B14F-4D97-AF65-F5344CB8AC3E}">
        <p14:creationId xmlns:p14="http://schemas.microsoft.com/office/powerpoint/2010/main" val="3010402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9EBB7C-DE85-4D34-BFF3-33ACA69C47CE}"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A5605E-22AE-4CBE-B7E6-4C2254065703}" type="slidenum">
              <a:rPr lang="en-US" smtClean="0"/>
              <a:t>‹#›</a:t>
            </a:fld>
            <a:endParaRPr lang="en-US"/>
          </a:p>
        </p:txBody>
      </p:sp>
    </p:spTree>
    <p:extLst>
      <p:ext uri="{BB962C8B-B14F-4D97-AF65-F5344CB8AC3E}">
        <p14:creationId xmlns:p14="http://schemas.microsoft.com/office/powerpoint/2010/main" val="2376027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9EBB7C-DE85-4D34-BFF3-33ACA69C47CE}"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A5605E-22AE-4CBE-B7E6-4C2254065703}" type="slidenum">
              <a:rPr lang="en-US" smtClean="0"/>
              <a:t>‹#›</a:t>
            </a:fld>
            <a:endParaRPr lang="en-US"/>
          </a:p>
        </p:txBody>
      </p:sp>
    </p:spTree>
    <p:extLst>
      <p:ext uri="{BB962C8B-B14F-4D97-AF65-F5344CB8AC3E}">
        <p14:creationId xmlns:p14="http://schemas.microsoft.com/office/powerpoint/2010/main" val="4111173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59EBB7C-DE85-4D34-BFF3-33ACA69C47CE}"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A5605E-22AE-4CBE-B7E6-4C2254065703}" type="slidenum">
              <a:rPr lang="en-US" smtClean="0"/>
              <a:t>‹#›</a:t>
            </a:fld>
            <a:endParaRPr lang="en-US"/>
          </a:p>
        </p:txBody>
      </p:sp>
    </p:spTree>
    <p:extLst>
      <p:ext uri="{BB962C8B-B14F-4D97-AF65-F5344CB8AC3E}">
        <p14:creationId xmlns:p14="http://schemas.microsoft.com/office/powerpoint/2010/main" val="41398894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59EBB7C-DE85-4D34-BFF3-33ACA69C47CE}" type="datetimeFigureOut">
              <a:rPr lang="en-US" smtClean="0"/>
              <a:t>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A5605E-22AE-4CBE-B7E6-4C2254065703}" type="slidenum">
              <a:rPr lang="en-US" smtClean="0"/>
              <a:t>‹#›</a:t>
            </a:fld>
            <a:endParaRPr lang="en-US"/>
          </a:p>
        </p:txBody>
      </p:sp>
    </p:spTree>
    <p:extLst>
      <p:ext uri="{BB962C8B-B14F-4D97-AF65-F5344CB8AC3E}">
        <p14:creationId xmlns:p14="http://schemas.microsoft.com/office/powerpoint/2010/main" val="277889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59EBB7C-DE85-4D34-BFF3-33ACA69C47CE}" type="datetimeFigureOut">
              <a:rPr lang="en-US" smtClean="0"/>
              <a:t>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A5605E-22AE-4CBE-B7E6-4C2254065703}" type="slidenum">
              <a:rPr lang="en-US" smtClean="0"/>
              <a:t>‹#›</a:t>
            </a:fld>
            <a:endParaRPr lang="en-US"/>
          </a:p>
        </p:txBody>
      </p:sp>
    </p:spTree>
    <p:extLst>
      <p:ext uri="{BB962C8B-B14F-4D97-AF65-F5344CB8AC3E}">
        <p14:creationId xmlns:p14="http://schemas.microsoft.com/office/powerpoint/2010/main" val="507076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9EBB7C-DE85-4D34-BFF3-33ACA69C47CE}" type="datetimeFigureOut">
              <a:rPr lang="en-US" smtClean="0"/>
              <a:t>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A5605E-22AE-4CBE-B7E6-4C2254065703}" type="slidenum">
              <a:rPr lang="en-US" smtClean="0"/>
              <a:t>‹#›</a:t>
            </a:fld>
            <a:endParaRPr lang="en-US"/>
          </a:p>
        </p:txBody>
      </p:sp>
    </p:spTree>
    <p:extLst>
      <p:ext uri="{BB962C8B-B14F-4D97-AF65-F5344CB8AC3E}">
        <p14:creationId xmlns:p14="http://schemas.microsoft.com/office/powerpoint/2010/main" val="20381533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9EBB7C-DE85-4D34-BFF3-33ACA69C47CE}"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A5605E-22AE-4CBE-B7E6-4C2254065703}" type="slidenum">
              <a:rPr lang="en-US" smtClean="0"/>
              <a:t>‹#›</a:t>
            </a:fld>
            <a:endParaRPr lang="en-US"/>
          </a:p>
        </p:txBody>
      </p:sp>
    </p:spTree>
    <p:extLst>
      <p:ext uri="{BB962C8B-B14F-4D97-AF65-F5344CB8AC3E}">
        <p14:creationId xmlns:p14="http://schemas.microsoft.com/office/powerpoint/2010/main" val="1277024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9EBB7C-DE85-4D34-BFF3-33ACA69C47CE}"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A5605E-22AE-4CBE-B7E6-4C2254065703}" type="slidenum">
              <a:rPr lang="en-US" smtClean="0"/>
              <a:t>‹#›</a:t>
            </a:fld>
            <a:endParaRPr lang="en-US"/>
          </a:p>
        </p:txBody>
      </p:sp>
    </p:spTree>
    <p:extLst>
      <p:ext uri="{BB962C8B-B14F-4D97-AF65-F5344CB8AC3E}">
        <p14:creationId xmlns:p14="http://schemas.microsoft.com/office/powerpoint/2010/main" val="2128994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9EBB7C-DE85-4D34-BFF3-33ACA69C47CE}" type="datetimeFigureOut">
              <a:rPr lang="en-US" smtClean="0"/>
              <a:t>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A5605E-22AE-4CBE-B7E6-4C2254065703}" type="slidenum">
              <a:rPr lang="en-US" smtClean="0"/>
              <a:t>‹#›</a:t>
            </a:fld>
            <a:endParaRPr lang="en-US"/>
          </a:p>
        </p:txBody>
      </p:sp>
    </p:spTree>
    <p:extLst>
      <p:ext uri="{BB962C8B-B14F-4D97-AF65-F5344CB8AC3E}">
        <p14:creationId xmlns:p14="http://schemas.microsoft.com/office/powerpoint/2010/main" val="38252355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74093" y="2837978"/>
            <a:ext cx="9144000" cy="2387600"/>
          </a:xfrm>
        </p:spPr>
        <p:txBody>
          <a:bodyPr/>
          <a:lstStyle/>
          <a:p>
            <a:r>
              <a:rPr lang="en-US" b="1" dirty="0" smtClean="0">
                <a:effectLst>
                  <a:outerShdw dist="38100" dir="2700000" algn="bl">
                    <a:schemeClr val="accent5"/>
                  </a:outerShdw>
                </a:effectLst>
              </a:rPr>
              <a:t>The </a:t>
            </a:r>
            <a:r>
              <a:rPr lang="en-US" b="1" dirty="0">
                <a:effectLst>
                  <a:outerShdw dist="38100" dir="2700000" algn="bl">
                    <a:schemeClr val="accent5"/>
                  </a:outerShdw>
                </a:effectLst>
              </a:rPr>
              <a:t>s</a:t>
            </a:r>
            <a:r>
              <a:rPr lang="en-US" b="1" dirty="0" smtClean="0">
                <a:effectLst>
                  <a:outerShdw dist="38100" dir="2700000" algn="bl">
                    <a:schemeClr val="accent5"/>
                  </a:outerShdw>
                </a:effectLst>
              </a:rPr>
              <a:t>tudy</a:t>
            </a:r>
            <a:r>
              <a:rPr lang="en-US" dirty="0"/>
              <a:t/>
            </a:r>
            <a:br>
              <a:rPr lang="en-US" dirty="0"/>
            </a:br>
            <a:r>
              <a:rPr lang="en-US" b="1" dirty="0">
                <a:effectLst>
                  <a:outerShdw dist="38100" dir="2700000" algn="bl">
                    <a:schemeClr val="accent5"/>
                  </a:outerShdw>
                </a:effectLst>
              </a:rPr>
              <a:t>w</a:t>
            </a:r>
            <a:r>
              <a:rPr lang="en-US" b="1" dirty="0" smtClean="0">
                <a:effectLst>
                  <a:outerShdw dist="38100" dir="2700000" algn="bl">
                    <a:schemeClr val="accent5"/>
                  </a:outerShdw>
                </a:effectLst>
              </a:rPr>
              <a:t>ill </a:t>
            </a:r>
            <a:r>
              <a:rPr lang="en-US" b="1" dirty="0">
                <a:effectLst>
                  <a:outerShdw dist="38100" dir="2700000" algn="bl">
                    <a:schemeClr val="accent5"/>
                  </a:outerShdw>
                </a:effectLst>
              </a:rPr>
              <a:t>b</a:t>
            </a:r>
            <a:r>
              <a:rPr lang="en-US" b="1" dirty="0" smtClean="0">
                <a:effectLst>
                  <a:outerShdw dist="38100" dir="2700000" algn="bl">
                    <a:schemeClr val="accent5"/>
                  </a:outerShdw>
                </a:effectLst>
              </a:rPr>
              <a:t>egin </a:t>
            </a:r>
            <a:r>
              <a:rPr lang="en-US" b="1" dirty="0">
                <a:effectLst>
                  <a:outerShdw dist="38100" dir="2700000" algn="bl">
                    <a:schemeClr val="accent5"/>
                  </a:outerShdw>
                </a:effectLst>
              </a:rPr>
              <a:t>a</a:t>
            </a:r>
            <a:r>
              <a:rPr lang="en-US" b="1" dirty="0" smtClean="0">
                <a:effectLst>
                  <a:outerShdw dist="38100" dir="2700000" algn="bl">
                    <a:schemeClr val="accent5"/>
                  </a:outerShdw>
                </a:effectLst>
              </a:rPr>
              <a:t>t </a:t>
            </a:r>
            <a:r>
              <a:rPr lang="en-US" b="1" dirty="0">
                <a:effectLst>
                  <a:outerShdw dist="38100" dir="2700000" algn="bl">
                    <a:schemeClr val="accent5"/>
                  </a:outerShdw>
                </a:effectLst>
              </a:rPr>
              <a:t>7:30 PM</a:t>
            </a:r>
            <a:endParaRPr lang="en-US" dirty="0"/>
          </a:p>
        </p:txBody>
      </p:sp>
      <p:sp>
        <p:nvSpPr>
          <p:cNvPr id="3" name="Subtitle 2"/>
          <p:cNvSpPr>
            <a:spLocks noGrp="1"/>
          </p:cNvSpPr>
          <p:nvPr>
            <p:ph type="subTitle" idx="1"/>
          </p:nvPr>
        </p:nvSpPr>
        <p:spPr>
          <a:xfrm>
            <a:off x="264539" y="235986"/>
            <a:ext cx="11563109" cy="2601992"/>
          </a:xfrm>
          <a:solidFill>
            <a:srgbClr val="FF0000"/>
          </a:solidFill>
        </p:spPr>
        <p:txBody>
          <a:bodyPr>
            <a:noAutofit/>
          </a:bodyPr>
          <a:lstStyle/>
          <a:p>
            <a:r>
              <a:rPr lang="en-US" sz="8000" dirty="0" smtClean="0"/>
              <a:t>THE BOOK OF REVELATION</a:t>
            </a:r>
          </a:p>
          <a:p>
            <a:r>
              <a:rPr lang="en-US" sz="8000" dirty="0" smtClean="0"/>
              <a:t>BIBLE STUDY</a:t>
            </a:r>
            <a:endParaRPr lang="en-US" sz="8000" dirty="0"/>
          </a:p>
        </p:txBody>
      </p:sp>
    </p:spTree>
    <p:extLst>
      <p:ext uri="{BB962C8B-B14F-4D97-AF65-F5344CB8AC3E}">
        <p14:creationId xmlns:p14="http://schemas.microsoft.com/office/powerpoint/2010/main" val="31964369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Revelation 14:6.</a:t>
            </a:r>
            <a:r>
              <a:rPr lang="en-US" sz="6600" b="1" dirty="0" smtClean="0"/>
              <a:t> (NLT)</a:t>
            </a:r>
            <a:endParaRPr lang="en-US" sz="6600" b="1" dirty="0"/>
          </a:p>
        </p:txBody>
      </p:sp>
      <p:sp>
        <p:nvSpPr>
          <p:cNvPr id="3" name="Content Placeholder 2"/>
          <p:cNvSpPr>
            <a:spLocks noGrp="1"/>
          </p:cNvSpPr>
          <p:nvPr>
            <p:ph idx="1"/>
          </p:nvPr>
        </p:nvSpPr>
        <p:spPr>
          <a:xfrm>
            <a:off x="234462" y="2180467"/>
            <a:ext cx="11723076" cy="4351338"/>
          </a:xfrm>
        </p:spPr>
        <p:txBody>
          <a:bodyPr>
            <a:noAutofit/>
          </a:bodyPr>
          <a:lstStyle/>
          <a:p>
            <a:r>
              <a:rPr lang="en-US" sz="8000" baseline="30000" dirty="0"/>
              <a:t>6 And I saw another angel flying through the sky, carrying the </a:t>
            </a:r>
            <a:r>
              <a:rPr lang="en-US" sz="8000" baseline="30000" dirty="0">
                <a:solidFill>
                  <a:srgbClr val="FF0000"/>
                </a:solidFill>
              </a:rPr>
              <a:t>eternal Good News </a:t>
            </a:r>
            <a:r>
              <a:rPr lang="en-US" sz="8000" baseline="30000" dirty="0"/>
              <a:t>to proclaim to the people who belong to this world—to every nation, tribe, language, and </a:t>
            </a:r>
            <a:r>
              <a:rPr lang="en-US" sz="8000" baseline="30000" dirty="0" smtClean="0"/>
              <a:t>people. </a:t>
            </a:r>
            <a:endParaRPr lang="en-US" sz="8000" baseline="30000" dirty="0"/>
          </a:p>
        </p:txBody>
      </p:sp>
    </p:spTree>
    <p:extLst>
      <p:ext uri="{BB962C8B-B14F-4D97-AF65-F5344CB8AC3E}">
        <p14:creationId xmlns:p14="http://schemas.microsoft.com/office/powerpoint/2010/main" val="40591779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Revelation 13:8.</a:t>
            </a:r>
            <a:r>
              <a:rPr lang="en-US" sz="6600" b="1" dirty="0" smtClean="0"/>
              <a:t> (NLT)</a:t>
            </a:r>
            <a:endParaRPr lang="en-US" sz="6600" b="1" dirty="0"/>
          </a:p>
        </p:txBody>
      </p:sp>
      <p:sp>
        <p:nvSpPr>
          <p:cNvPr id="3" name="Content Placeholder 2"/>
          <p:cNvSpPr>
            <a:spLocks noGrp="1"/>
          </p:cNvSpPr>
          <p:nvPr>
            <p:ph idx="1"/>
          </p:nvPr>
        </p:nvSpPr>
        <p:spPr>
          <a:xfrm>
            <a:off x="234462" y="2180467"/>
            <a:ext cx="11723076" cy="4351338"/>
          </a:xfrm>
        </p:spPr>
        <p:txBody>
          <a:bodyPr>
            <a:noAutofit/>
          </a:bodyPr>
          <a:lstStyle/>
          <a:p>
            <a:r>
              <a:rPr lang="en-US" sz="8000" baseline="30000" dirty="0"/>
              <a:t>8 And all the people who belong to this world worshiped the beast. They are the ones whose names were not written in the Book of Life that belongs to the Lamb who was slaughtered </a:t>
            </a:r>
            <a:r>
              <a:rPr lang="en-US" sz="8000" baseline="30000" dirty="0">
                <a:solidFill>
                  <a:srgbClr val="FF0000"/>
                </a:solidFill>
              </a:rPr>
              <a:t>before the world was made</a:t>
            </a:r>
            <a:r>
              <a:rPr lang="en-US" sz="8000" baseline="30000" dirty="0"/>
              <a:t>.</a:t>
            </a:r>
            <a:r>
              <a:rPr lang="en-US" sz="8000" baseline="30000" dirty="0" smtClean="0"/>
              <a:t> </a:t>
            </a:r>
            <a:endParaRPr lang="en-US" sz="8000" baseline="30000" dirty="0"/>
          </a:p>
        </p:txBody>
      </p:sp>
    </p:spTree>
    <p:extLst>
      <p:ext uri="{BB962C8B-B14F-4D97-AF65-F5344CB8AC3E}">
        <p14:creationId xmlns:p14="http://schemas.microsoft.com/office/powerpoint/2010/main" val="31345658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Romans 5:12.</a:t>
            </a:r>
            <a:r>
              <a:rPr lang="en-US" sz="6600" b="1" dirty="0" smtClean="0"/>
              <a:t> (NLT)</a:t>
            </a:r>
            <a:endParaRPr lang="en-US" sz="6600" b="1" dirty="0"/>
          </a:p>
        </p:txBody>
      </p:sp>
      <p:sp>
        <p:nvSpPr>
          <p:cNvPr id="3" name="Content Placeholder 2"/>
          <p:cNvSpPr>
            <a:spLocks noGrp="1"/>
          </p:cNvSpPr>
          <p:nvPr>
            <p:ph idx="1"/>
          </p:nvPr>
        </p:nvSpPr>
        <p:spPr>
          <a:xfrm>
            <a:off x="234462" y="2180467"/>
            <a:ext cx="11723076" cy="4351338"/>
          </a:xfrm>
        </p:spPr>
        <p:txBody>
          <a:bodyPr>
            <a:noAutofit/>
          </a:bodyPr>
          <a:lstStyle/>
          <a:p>
            <a:r>
              <a:rPr lang="en-US" sz="8000" baseline="30000" dirty="0"/>
              <a:t>12 When Adam sinned, </a:t>
            </a:r>
            <a:r>
              <a:rPr lang="en-US" sz="8000" baseline="30000" dirty="0">
                <a:solidFill>
                  <a:srgbClr val="FF0000"/>
                </a:solidFill>
              </a:rPr>
              <a:t>sin entered the world</a:t>
            </a:r>
            <a:r>
              <a:rPr lang="en-US" sz="8000" baseline="30000" dirty="0"/>
              <a:t>. Adam’s sin </a:t>
            </a:r>
            <a:r>
              <a:rPr lang="en-US" sz="8000" baseline="30000" dirty="0">
                <a:solidFill>
                  <a:srgbClr val="FF0000"/>
                </a:solidFill>
              </a:rPr>
              <a:t>brought death</a:t>
            </a:r>
            <a:r>
              <a:rPr lang="en-US" sz="8000" baseline="30000" dirty="0"/>
              <a:t>, so death spread to </a:t>
            </a:r>
            <a:r>
              <a:rPr lang="en-US" sz="8000" baseline="30000" dirty="0">
                <a:solidFill>
                  <a:srgbClr val="FF0000"/>
                </a:solidFill>
              </a:rPr>
              <a:t>everyone</a:t>
            </a:r>
            <a:r>
              <a:rPr lang="en-US" sz="8000" baseline="30000" dirty="0"/>
              <a:t>, for everyone sinned.</a:t>
            </a:r>
            <a:r>
              <a:rPr lang="en-US" sz="8000" baseline="30000" dirty="0" smtClean="0"/>
              <a:t> </a:t>
            </a:r>
            <a:endParaRPr lang="en-US" sz="8000" baseline="30000" dirty="0"/>
          </a:p>
        </p:txBody>
      </p:sp>
    </p:spTree>
    <p:extLst>
      <p:ext uri="{BB962C8B-B14F-4D97-AF65-F5344CB8AC3E}">
        <p14:creationId xmlns:p14="http://schemas.microsoft.com/office/powerpoint/2010/main" val="27062049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Romans 6:23.</a:t>
            </a:r>
            <a:r>
              <a:rPr lang="en-US" sz="6600" b="1" dirty="0" smtClean="0"/>
              <a:t> (NLT)</a:t>
            </a:r>
            <a:endParaRPr lang="en-US" sz="6600" b="1" dirty="0"/>
          </a:p>
        </p:txBody>
      </p:sp>
      <p:sp>
        <p:nvSpPr>
          <p:cNvPr id="3" name="Content Placeholder 2"/>
          <p:cNvSpPr>
            <a:spLocks noGrp="1"/>
          </p:cNvSpPr>
          <p:nvPr>
            <p:ph idx="1"/>
          </p:nvPr>
        </p:nvSpPr>
        <p:spPr>
          <a:xfrm>
            <a:off x="234462" y="2180467"/>
            <a:ext cx="11723076" cy="4351338"/>
          </a:xfrm>
        </p:spPr>
        <p:txBody>
          <a:bodyPr>
            <a:noAutofit/>
          </a:bodyPr>
          <a:lstStyle/>
          <a:p>
            <a:r>
              <a:rPr lang="en-US" sz="8000" baseline="30000" dirty="0"/>
              <a:t>23 For the </a:t>
            </a:r>
            <a:r>
              <a:rPr lang="en-US" sz="8000" baseline="30000" dirty="0">
                <a:solidFill>
                  <a:srgbClr val="FF0000"/>
                </a:solidFill>
              </a:rPr>
              <a:t>wages of sin is death</a:t>
            </a:r>
            <a:r>
              <a:rPr lang="en-US" sz="8000" baseline="30000" dirty="0"/>
              <a:t>, but the free gift of God is eternal life through Christ Jesus our Lord.</a:t>
            </a:r>
            <a:r>
              <a:rPr lang="en-US" sz="8000" baseline="30000" dirty="0" smtClean="0"/>
              <a:t> </a:t>
            </a:r>
            <a:endParaRPr lang="en-US" sz="8000" baseline="30000" dirty="0"/>
          </a:p>
        </p:txBody>
      </p:sp>
    </p:spTree>
    <p:extLst>
      <p:ext uri="{BB962C8B-B14F-4D97-AF65-F5344CB8AC3E}">
        <p14:creationId xmlns:p14="http://schemas.microsoft.com/office/powerpoint/2010/main" val="11856727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Isaiah 59:2.</a:t>
            </a:r>
            <a:r>
              <a:rPr lang="en-US" sz="6600" b="1" dirty="0" smtClean="0"/>
              <a:t> (NLT)</a:t>
            </a:r>
            <a:endParaRPr lang="en-US" sz="6600" b="1" dirty="0"/>
          </a:p>
        </p:txBody>
      </p:sp>
      <p:sp>
        <p:nvSpPr>
          <p:cNvPr id="3" name="Content Placeholder 2"/>
          <p:cNvSpPr>
            <a:spLocks noGrp="1"/>
          </p:cNvSpPr>
          <p:nvPr>
            <p:ph idx="1"/>
          </p:nvPr>
        </p:nvSpPr>
        <p:spPr>
          <a:xfrm>
            <a:off x="234462" y="2180467"/>
            <a:ext cx="11723076" cy="4351338"/>
          </a:xfrm>
        </p:spPr>
        <p:txBody>
          <a:bodyPr>
            <a:noAutofit/>
          </a:bodyPr>
          <a:lstStyle/>
          <a:p>
            <a:r>
              <a:rPr lang="en-US" sz="8000" baseline="30000" dirty="0"/>
              <a:t>It’s your sins that have </a:t>
            </a:r>
            <a:r>
              <a:rPr lang="en-US" sz="8000" baseline="30000" dirty="0">
                <a:solidFill>
                  <a:srgbClr val="FF0000"/>
                </a:solidFill>
              </a:rPr>
              <a:t>cut you off from God</a:t>
            </a:r>
            <a:r>
              <a:rPr lang="en-US" sz="8000" baseline="30000" dirty="0" smtClean="0"/>
              <a:t>. Because </a:t>
            </a:r>
            <a:r>
              <a:rPr lang="en-US" sz="8000" baseline="30000" dirty="0"/>
              <a:t>of your sins, he has </a:t>
            </a:r>
            <a:r>
              <a:rPr lang="en-US" sz="8000" baseline="30000" dirty="0">
                <a:solidFill>
                  <a:srgbClr val="FF0000"/>
                </a:solidFill>
              </a:rPr>
              <a:t>turned </a:t>
            </a:r>
            <a:r>
              <a:rPr lang="en-US" sz="8000" baseline="30000" dirty="0" smtClean="0">
                <a:solidFill>
                  <a:srgbClr val="FF0000"/>
                </a:solidFill>
              </a:rPr>
              <a:t>away </a:t>
            </a:r>
            <a:r>
              <a:rPr lang="en-US" sz="8000" baseline="30000" dirty="0" smtClean="0"/>
              <a:t>and </a:t>
            </a:r>
            <a:r>
              <a:rPr lang="en-US" sz="8000" baseline="30000" dirty="0"/>
              <a:t>will </a:t>
            </a:r>
            <a:r>
              <a:rPr lang="en-US" sz="8000" baseline="30000" dirty="0">
                <a:solidFill>
                  <a:srgbClr val="FF0000"/>
                </a:solidFill>
              </a:rPr>
              <a:t>not listen </a:t>
            </a:r>
            <a:r>
              <a:rPr lang="en-US" sz="8000" baseline="30000" dirty="0"/>
              <a:t>anymore.</a:t>
            </a:r>
            <a:r>
              <a:rPr lang="en-US" sz="8000" baseline="30000" dirty="0" smtClean="0"/>
              <a:t> </a:t>
            </a:r>
            <a:endParaRPr lang="en-US" sz="8000" baseline="30000" dirty="0"/>
          </a:p>
        </p:txBody>
      </p:sp>
    </p:spTree>
    <p:extLst>
      <p:ext uri="{BB962C8B-B14F-4D97-AF65-F5344CB8AC3E}">
        <p14:creationId xmlns:p14="http://schemas.microsoft.com/office/powerpoint/2010/main" val="14094554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Revelation 1:5.</a:t>
            </a:r>
            <a:r>
              <a:rPr lang="en-US" sz="6600" b="1" dirty="0" smtClean="0"/>
              <a:t> (NLT)</a:t>
            </a:r>
            <a:endParaRPr lang="en-US" sz="6600" b="1" dirty="0"/>
          </a:p>
        </p:txBody>
      </p:sp>
      <p:sp>
        <p:nvSpPr>
          <p:cNvPr id="3" name="Content Placeholder 2"/>
          <p:cNvSpPr>
            <a:spLocks noGrp="1"/>
          </p:cNvSpPr>
          <p:nvPr>
            <p:ph idx="1"/>
          </p:nvPr>
        </p:nvSpPr>
        <p:spPr>
          <a:xfrm>
            <a:off x="234462" y="2180467"/>
            <a:ext cx="11723076" cy="4351338"/>
          </a:xfrm>
        </p:spPr>
        <p:txBody>
          <a:bodyPr>
            <a:noAutofit/>
          </a:bodyPr>
          <a:lstStyle/>
          <a:p>
            <a:r>
              <a:rPr lang="en-US" sz="8000" baseline="30000" dirty="0"/>
              <a:t>5 and from Jesus Christ. He is the faithful witness to these things, the first to rise from the dead, and the ruler of all the kings of the </a:t>
            </a:r>
            <a:r>
              <a:rPr lang="en-US" sz="8000" baseline="30000" dirty="0" smtClean="0"/>
              <a:t>world. All </a:t>
            </a:r>
            <a:r>
              <a:rPr lang="en-US" sz="8000" baseline="30000" dirty="0"/>
              <a:t>glory to him who loves us and </a:t>
            </a:r>
            <a:r>
              <a:rPr lang="en-US" sz="8000" baseline="30000" dirty="0">
                <a:solidFill>
                  <a:srgbClr val="FF0000"/>
                </a:solidFill>
              </a:rPr>
              <a:t>has freed us from our sins </a:t>
            </a:r>
            <a:r>
              <a:rPr lang="en-US" sz="8000" baseline="30000" dirty="0"/>
              <a:t>by shedding his blood for us.</a:t>
            </a:r>
            <a:r>
              <a:rPr lang="en-US" sz="8000" baseline="30000" dirty="0" smtClean="0"/>
              <a:t> </a:t>
            </a:r>
            <a:endParaRPr lang="en-US" sz="8000" baseline="30000" dirty="0"/>
          </a:p>
        </p:txBody>
      </p:sp>
    </p:spTree>
    <p:extLst>
      <p:ext uri="{BB962C8B-B14F-4D97-AF65-F5344CB8AC3E}">
        <p14:creationId xmlns:p14="http://schemas.microsoft.com/office/powerpoint/2010/main" val="34468019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Isaiah 53:6.</a:t>
            </a:r>
            <a:r>
              <a:rPr lang="en-US" sz="6600" b="1" dirty="0" smtClean="0"/>
              <a:t> (NLT)</a:t>
            </a:r>
            <a:endParaRPr lang="en-US" sz="6600" b="1" dirty="0"/>
          </a:p>
        </p:txBody>
      </p:sp>
      <p:sp>
        <p:nvSpPr>
          <p:cNvPr id="3" name="Content Placeholder 2"/>
          <p:cNvSpPr>
            <a:spLocks noGrp="1"/>
          </p:cNvSpPr>
          <p:nvPr>
            <p:ph idx="1"/>
          </p:nvPr>
        </p:nvSpPr>
        <p:spPr>
          <a:xfrm>
            <a:off x="234462" y="2180467"/>
            <a:ext cx="11723076" cy="4351338"/>
          </a:xfrm>
        </p:spPr>
        <p:txBody>
          <a:bodyPr>
            <a:noAutofit/>
          </a:bodyPr>
          <a:lstStyle/>
          <a:p>
            <a:r>
              <a:rPr lang="en-US" sz="8000" baseline="30000" dirty="0"/>
              <a:t>All of us, like sheep, have strayed away</a:t>
            </a:r>
            <a:r>
              <a:rPr lang="en-US" sz="8000" baseline="30000" dirty="0" smtClean="0"/>
              <a:t>. </a:t>
            </a:r>
            <a:r>
              <a:rPr lang="en-US" sz="8000" baseline="30000" dirty="0"/>
              <a:t>We have left God’s paths to follow our </a:t>
            </a:r>
            <a:r>
              <a:rPr lang="en-US" sz="8000" baseline="30000" dirty="0" smtClean="0"/>
              <a:t>own. Yet </a:t>
            </a:r>
            <a:r>
              <a:rPr lang="en-US" sz="8000" baseline="30000" dirty="0"/>
              <a:t>the Lord </a:t>
            </a:r>
            <a:r>
              <a:rPr lang="en-US" sz="8000" baseline="30000" dirty="0">
                <a:solidFill>
                  <a:srgbClr val="FF0000"/>
                </a:solidFill>
              </a:rPr>
              <a:t>laid on </a:t>
            </a:r>
            <a:r>
              <a:rPr lang="en-US" sz="8000" baseline="30000" dirty="0" smtClean="0">
                <a:solidFill>
                  <a:srgbClr val="FF0000"/>
                </a:solidFill>
              </a:rPr>
              <a:t>him </a:t>
            </a:r>
            <a:r>
              <a:rPr lang="en-US" sz="8000" baseline="30000" dirty="0">
                <a:solidFill>
                  <a:srgbClr val="FF0000"/>
                </a:solidFill>
              </a:rPr>
              <a:t>the sins of us all</a:t>
            </a:r>
            <a:r>
              <a:rPr lang="en-US" sz="8000" baseline="30000" dirty="0"/>
              <a:t>.</a:t>
            </a:r>
            <a:r>
              <a:rPr lang="en-US" sz="8000" baseline="30000" dirty="0" smtClean="0"/>
              <a:t> </a:t>
            </a:r>
            <a:endParaRPr lang="en-US" sz="8000" baseline="30000" dirty="0"/>
          </a:p>
        </p:txBody>
      </p:sp>
    </p:spTree>
    <p:extLst>
      <p:ext uri="{BB962C8B-B14F-4D97-AF65-F5344CB8AC3E}">
        <p14:creationId xmlns:p14="http://schemas.microsoft.com/office/powerpoint/2010/main" val="33897791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John 3:16.</a:t>
            </a:r>
            <a:r>
              <a:rPr lang="en-US" sz="6600" b="1" dirty="0" smtClean="0"/>
              <a:t> (NLT)</a:t>
            </a:r>
            <a:endParaRPr lang="en-US" sz="6600" b="1" dirty="0"/>
          </a:p>
        </p:txBody>
      </p:sp>
      <p:sp>
        <p:nvSpPr>
          <p:cNvPr id="3" name="Content Placeholder 2"/>
          <p:cNvSpPr>
            <a:spLocks noGrp="1"/>
          </p:cNvSpPr>
          <p:nvPr>
            <p:ph idx="1"/>
          </p:nvPr>
        </p:nvSpPr>
        <p:spPr>
          <a:xfrm>
            <a:off x="234462" y="2180467"/>
            <a:ext cx="11723076" cy="4351338"/>
          </a:xfrm>
        </p:spPr>
        <p:txBody>
          <a:bodyPr>
            <a:noAutofit/>
          </a:bodyPr>
          <a:lstStyle/>
          <a:p>
            <a:r>
              <a:rPr lang="en-US" sz="8000" baseline="30000" dirty="0"/>
              <a:t>16 “For this is how </a:t>
            </a:r>
            <a:r>
              <a:rPr lang="en-US" sz="8000" baseline="30000" dirty="0">
                <a:solidFill>
                  <a:srgbClr val="FF0000"/>
                </a:solidFill>
              </a:rPr>
              <a:t>God loved the world</a:t>
            </a:r>
            <a:r>
              <a:rPr lang="en-US" sz="8000" baseline="30000" dirty="0"/>
              <a:t>: He </a:t>
            </a:r>
            <a:r>
              <a:rPr lang="en-US" sz="8000" baseline="30000" dirty="0" smtClean="0"/>
              <a:t>gave </a:t>
            </a:r>
            <a:r>
              <a:rPr lang="en-US" sz="8000" baseline="30000" dirty="0"/>
              <a:t>his one and only Son, so that </a:t>
            </a:r>
            <a:r>
              <a:rPr lang="en-US" sz="8000" baseline="30000" dirty="0">
                <a:solidFill>
                  <a:srgbClr val="FF0000"/>
                </a:solidFill>
              </a:rPr>
              <a:t>everyone</a:t>
            </a:r>
            <a:r>
              <a:rPr lang="en-US" sz="8000" baseline="30000" dirty="0"/>
              <a:t> who </a:t>
            </a:r>
            <a:r>
              <a:rPr lang="en-US" sz="8000" baseline="30000" dirty="0">
                <a:solidFill>
                  <a:srgbClr val="FF0000"/>
                </a:solidFill>
              </a:rPr>
              <a:t>believes in him </a:t>
            </a:r>
            <a:r>
              <a:rPr lang="en-US" sz="8000" baseline="30000" dirty="0"/>
              <a:t>will not perish but </a:t>
            </a:r>
            <a:r>
              <a:rPr lang="en-US" sz="8000" baseline="30000" dirty="0">
                <a:solidFill>
                  <a:srgbClr val="FF0000"/>
                </a:solidFill>
              </a:rPr>
              <a:t>have eternal life</a:t>
            </a:r>
            <a:r>
              <a:rPr lang="en-US" sz="8000" baseline="30000" dirty="0"/>
              <a:t>.</a:t>
            </a:r>
            <a:r>
              <a:rPr lang="en-US" sz="8000" baseline="30000" dirty="0" smtClean="0"/>
              <a:t> </a:t>
            </a:r>
            <a:endParaRPr lang="en-US" sz="8000" baseline="30000" dirty="0"/>
          </a:p>
        </p:txBody>
      </p:sp>
    </p:spTree>
    <p:extLst>
      <p:ext uri="{BB962C8B-B14F-4D97-AF65-F5344CB8AC3E}">
        <p14:creationId xmlns:p14="http://schemas.microsoft.com/office/powerpoint/2010/main" val="39648887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Revelation 1:5.</a:t>
            </a:r>
            <a:r>
              <a:rPr lang="en-US" sz="6600" b="1" dirty="0" smtClean="0"/>
              <a:t> (NLT)</a:t>
            </a:r>
            <a:endParaRPr lang="en-US" sz="6600" b="1" dirty="0"/>
          </a:p>
        </p:txBody>
      </p:sp>
      <p:sp>
        <p:nvSpPr>
          <p:cNvPr id="3" name="Content Placeholder 2"/>
          <p:cNvSpPr>
            <a:spLocks noGrp="1"/>
          </p:cNvSpPr>
          <p:nvPr>
            <p:ph idx="1"/>
          </p:nvPr>
        </p:nvSpPr>
        <p:spPr>
          <a:xfrm>
            <a:off x="234462" y="2180467"/>
            <a:ext cx="11723076" cy="4351338"/>
          </a:xfrm>
        </p:spPr>
        <p:txBody>
          <a:bodyPr>
            <a:noAutofit/>
          </a:bodyPr>
          <a:lstStyle/>
          <a:p>
            <a:r>
              <a:rPr lang="en-US" sz="8000" baseline="30000" dirty="0"/>
              <a:t>5 and from Jesus Christ. He is the faithful witness to these things, the first to rise from the dead, and the ruler of all the kings of the </a:t>
            </a:r>
            <a:r>
              <a:rPr lang="en-US" sz="8000" baseline="30000" dirty="0" smtClean="0"/>
              <a:t>world. All </a:t>
            </a:r>
            <a:r>
              <a:rPr lang="en-US" sz="8000" baseline="30000" dirty="0"/>
              <a:t>glory to him </a:t>
            </a:r>
            <a:r>
              <a:rPr lang="en-US" sz="8000" baseline="30000" dirty="0">
                <a:solidFill>
                  <a:srgbClr val="FF0000"/>
                </a:solidFill>
              </a:rPr>
              <a:t>who loves us</a:t>
            </a:r>
            <a:r>
              <a:rPr lang="en-US" sz="8000" baseline="30000" dirty="0"/>
              <a:t> and has freed us from our sins by shedding his blood for us.</a:t>
            </a:r>
            <a:r>
              <a:rPr lang="en-US" sz="8000" baseline="30000" dirty="0" smtClean="0"/>
              <a:t> </a:t>
            </a:r>
            <a:endParaRPr lang="en-US" sz="8000" baseline="30000" dirty="0"/>
          </a:p>
        </p:txBody>
      </p:sp>
    </p:spTree>
    <p:extLst>
      <p:ext uri="{BB962C8B-B14F-4D97-AF65-F5344CB8AC3E}">
        <p14:creationId xmlns:p14="http://schemas.microsoft.com/office/powerpoint/2010/main" val="27143273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71040" y="-124812"/>
            <a:ext cx="8105048" cy="6982812"/>
          </a:xfrm>
          <a:prstGeom prst="rect">
            <a:avLst/>
          </a:prstGeom>
        </p:spPr>
      </p:pic>
    </p:spTree>
    <p:extLst>
      <p:ext uri="{BB962C8B-B14F-4D97-AF65-F5344CB8AC3E}">
        <p14:creationId xmlns:p14="http://schemas.microsoft.com/office/powerpoint/2010/main" val="15530470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9836" y="2671597"/>
            <a:ext cx="10515600" cy="1325563"/>
          </a:xfrm>
        </p:spPr>
        <p:txBody>
          <a:bodyPr>
            <a:noAutofit/>
          </a:bodyPr>
          <a:lstStyle/>
          <a:p>
            <a:pPr algn="ctr"/>
            <a:r>
              <a:rPr lang="en-US" sz="11500" dirty="0" smtClean="0"/>
              <a:t>Let us Pray</a:t>
            </a:r>
            <a:br>
              <a:rPr lang="en-US" sz="11500" dirty="0" smtClean="0"/>
            </a:br>
            <a:r>
              <a:rPr lang="en-US" sz="11500" dirty="0" smtClean="0"/>
              <a:t>and then start the Bible study..</a:t>
            </a:r>
            <a:endParaRPr lang="en-US" sz="11500" dirty="0"/>
          </a:p>
        </p:txBody>
      </p:sp>
    </p:spTree>
    <p:extLst>
      <p:ext uri="{BB962C8B-B14F-4D97-AF65-F5344CB8AC3E}">
        <p14:creationId xmlns:p14="http://schemas.microsoft.com/office/powerpoint/2010/main" val="2591903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Acts 16:31.</a:t>
            </a:r>
            <a:r>
              <a:rPr lang="en-US" sz="6600" b="1" dirty="0" smtClean="0"/>
              <a:t> (NLT)</a:t>
            </a:r>
            <a:endParaRPr lang="en-US" sz="6600" b="1" dirty="0"/>
          </a:p>
        </p:txBody>
      </p:sp>
      <p:sp>
        <p:nvSpPr>
          <p:cNvPr id="3" name="Content Placeholder 2"/>
          <p:cNvSpPr>
            <a:spLocks noGrp="1"/>
          </p:cNvSpPr>
          <p:nvPr>
            <p:ph idx="1"/>
          </p:nvPr>
        </p:nvSpPr>
        <p:spPr>
          <a:xfrm>
            <a:off x="234462" y="2180467"/>
            <a:ext cx="11723076" cy="4351338"/>
          </a:xfrm>
        </p:spPr>
        <p:txBody>
          <a:bodyPr>
            <a:noAutofit/>
          </a:bodyPr>
          <a:lstStyle/>
          <a:p>
            <a:r>
              <a:rPr lang="en-US" sz="8000" baseline="30000" dirty="0" smtClean="0"/>
              <a:t>  31 </a:t>
            </a:r>
            <a:r>
              <a:rPr lang="en-US" sz="8000" baseline="30000" dirty="0"/>
              <a:t>They replied, “</a:t>
            </a:r>
            <a:r>
              <a:rPr lang="en-US" sz="8000" baseline="30000" dirty="0">
                <a:solidFill>
                  <a:srgbClr val="FF0000"/>
                </a:solidFill>
              </a:rPr>
              <a:t>Believe</a:t>
            </a:r>
            <a:r>
              <a:rPr lang="en-US" sz="8000" baseline="30000" dirty="0"/>
              <a:t> in the Lord Jesus and you will be saved, along with everyone in your household.”</a:t>
            </a:r>
            <a:r>
              <a:rPr lang="en-US" sz="8000" baseline="30000" dirty="0" smtClean="0"/>
              <a:t> </a:t>
            </a:r>
            <a:endParaRPr lang="en-US" sz="8000" baseline="30000" dirty="0"/>
          </a:p>
        </p:txBody>
      </p:sp>
    </p:spTree>
    <p:extLst>
      <p:ext uri="{BB962C8B-B14F-4D97-AF65-F5344CB8AC3E}">
        <p14:creationId xmlns:p14="http://schemas.microsoft.com/office/powerpoint/2010/main" val="38716776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Mark 16:16.</a:t>
            </a:r>
            <a:r>
              <a:rPr lang="en-US" sz="6600" b="1" dirty="0" smtClean="0"/>
              <a:t> (NLT)</a:t>
            </a:r>
            <a:endParaRPr lang="en-US" sz="6600" b="1" dirty="0"/>
          </a:p>
        </p:txBody>
      </p:sp>
      <p:sp>
        <p:nvSpPr>
          <p:cNvPr id="3" name="Content Placeholder 2"/>
          <p:cNvSpPr>
            <a:spLocks noGrp="1"/>
          </p:cNvSpPr>
          <p:nvPr>
            <p:ph idx="1"/>
          </p:nvPr>
        </p:nvSpPr>
        <p:spPr>
          <a:xfrm>
            <a:off x="234462" y="2180467"/>
            <a:ext cx="11723076" cy="4351338"/>
          </a:xfrm>
        </p:spPr>
        <p:txBody>
          <a:bodyPr>
            <a:noAutofit/>
          </a:bodyPr>
          <a:lstStyle/>
          <a:p>
            <a:r>
              <a:rPr lang="en-US" sz="8000" baseline="30000" dirty="0"/>
              <a:t>16 Anyone who </a:t>
            </a:r>
            <a:r>
              <a:rPr lang="en-US" sz="8000" baseline="30000" dirty="0">
                <a:solidFill>
                  <a:srgbClr val="FF0000"/>
                </a:solidFill>
              </a:rPr>
              <a:t>believes</a:t>
            </a:r>
            <a:r>
              <a:rPr lang="en-US" sz="8000" baseline="30000" dirty="0"/>
              <a:t> and </a:t>
            </a:r>
            <a:r>
              <a:rPr lang="en-US" sz="8000" baseline="30000" dirty="0">
                <a:solidFill>
                  <a:srgbClr val="FF0000"/>
                </a:solidFill>
              </a:rPr>
              <a:t>is baptized </a:t>
            </a:r>
            <a:r>
              <a:rPr lang="en-US" sz="8000" baseline="30000" dirty="0"/>
              <a:t>will be saved. But anyone who refuses to believe will be condemned.</a:t>
            </a:r>
            <a:r>
              <a:rPr lang="en-US" sz="8000" baseline="30000" dirty="0" smtClean="0"/>
              <a:t> </a:t>
            </a:r>
            <a:endParaRPr lang="en-US" sz="8000" baseline="30000" dirty="0"/>
          </a:p>
        </p:txBody>
      </p:sp>
    </p:spTree>
    <p:extLst>
      <p:ext uri="{BB962C8B-B14F-4D97-AF65-F5344CB8AC3E}">
        <p14:creationId xmlns:p14="http://schemas.microsoft.com/office/powerpoint/2010/main" val="3242754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1 John 1:9.</a:t>
            </a:r>
            <a:r>
              <a:rPr lang="en-US" sz="6600" b="1" dirty="0" smtClean="0"/>
              <a:t> (NLT)</a:t>
            </a:r>
            <a:endParaRPr lang="en-US" sz="6600" b="1" dirty="0"/>
          </a:p>
        </p:txBody>
      </p:sp>
      <p:sp>
        <p:nvSpPr>
          <p:cNvPr id="3" name="Content Placeholder 2"/>
          <p:cNvSpPr>
            <a:spLocks noGrp="1"/>
          </p:cNvSpPr>
          <p:nvPr>
            <p:ph idx="1"/>
          </p:nvPr>
        </p:nvSpPr>
        <p:spPr>
          <a:xfrm>
            <a:off x="234462" y="2180467"/>
            <a:ext cx="11723076" cy="4351338"/>
          </a:xfrm>
        </p:spPr>
        <p:txBody>
          <a:bodyPr>
            <a:noAutofit/>
          </a:bodyPr>
          <a:lstStyle/>
          <a:p>
            <a:r>
              <a:rPr lang="en-US" sz="8000" baseline="30000" dirty="0"/>
              <a:t>9 But if we </a:t>
            </a:r>
            <a:r>
              <a:rPr lang="en-US" sz="8000" baseline="30000" dirty="0">
                <a:solidFill>
                  <a:srgbClr val="FF0000"/>
                </a:solidFill>
              </a:rPr>
              <a:t>confess</a:t>
            </a:r>
            <a:r>
              <a:rPr lang="en-US" sz="8000" baseline="30000" dirty="0"/>
              <a:t> our sins to him, he is faithful and just to </a:t>
            </a:r>
            <a:r>
              <a:rPr lang="en-US" sz="8000" baseline="30000" dirty="0">
                <a:solidFill>
                  <a:srgbClr val="FF0000"/>
                </a:solidFill>
              </a:rPr>
              <a:t>forgive</a:t>
            </a:r>
            <a:r>
              <a:rPr lang="en-US" sz="8000" baseline="30000" dirty="0"/>
              <a:t> us our sins and to </a:t>
            </a:r>
            <a:r>
              <a:rPr lang="en-US" sz="8000" baseline="30000" dirty="0">
                <a:solidFill>
                  <a:srgbClr val="FF0000"/>
                </a:solidFill>
              </a:rPr>
              <a:t>cleanse us from all wickedness</a:t>
            </a:r>
            <a:r>
              <a:rPr lang="en-US" sz="8000" baseline="30000" dirty="0"/>
              <a:t>.</a:t>
            </a:r>
            <a:r>
              <a:rPr lang="en-US" sz="8000" baseline="30000" dirty="0" smtClean="0"/>
              <a:t> </a:t>
            </a:r>
            <a:endParaRPr lang="en-US" sz="8000" baseline="30000" dirty="0"/>
          </a:p>
        </p:txBody>
      </p:sp>
    </p:spTree>
    <p:extLst>
      <p:ext uri="{BB962C8B-B14F-4D97-AF65-F5344CB8AC3E}">
        <p14:creationId xmlns:p14="http://schemas.microsoft.com/office/powerpoint/2010/main" val="25598801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Acts 3:19.</a:t>
            </a:r>
            <a:r>
              <a:rPr lang="en-US" sz="6600" b="1" dirty="0" smtClean="0"/>
              <a:t> (NLT)</a:t>
            </a:r>
            <a:endParaRPr lang="en-US" sz="6600" b="1" dirty="0"/>
          </a:p>
        </p:txBody>
      </p:sp>
      <p:sp>
        <p:nvSpPr>
          <p:cNvPr id="3" name="Content Placeholder 2"/>
          <p:cNvSpPr>
            <a:spLocks noGrp="1"/>
          </p:cNvSpPr>
          <p:nvPr>
            <p:ph idx="1"/>
          </p:nvPr>
        </p:nvSpPr>
        <p:spPr>
          <a:xfrm>
            <a:off x="234462" y="2180467"/>
            <a:ext cx="11723076" cy="4351338"/>
          </a:xfrm>
        </p:spPr>
        <p:txBody>
          <a:bodyPr>
            <a:noAutofit/>
          </a:bodyPr>
          <a:lstStyle/>
          <a:p>
            <a:r>
              <a:rPr lang="en-US" sz="8000" baseline="30000" dirty="0"/>
              <a:t>  19 Now repent of your sins and </a:t>
            </a:r>
            <a:r>
              <a:rPr lang="en-US" sz="8000" baseline="30000" dirty="0">
                <a:solidFill>
                  <a:srgbClr val="FF0000"/>
                </a:solidFill>
              </a:rPr>
              <a:t>turn to God</a:t>
            </a:r>
            <a:r>
              <a:rPr lang="en-US" sz="8000" baseline="30000" dirty="0"/>
              <a:t>, so that your sins may be wiped away.</a:t>
            </a:r>
            <a:r>
              <a:rPr lang="en-US" sz="8000" baseline="30000" dirty="0" smtClean="0"/>
              <a:t> </a:t>
            </a:r>
            <a:endParaRPr lang="en-US" sz="8000" baseline="30000" dirty="0"/>
          </a:p>
        </p:txBody>
      </p:sp>
    </p:spTree>
    <p:extLst>
      <p:ext uri="{BB962C8B-B14F-4D97-AF65-F5344CB8AC3E}">
        <p14:creationId xmlns:p14="http://schemas.microsoft.com/office/powerpoint/2010/main" val="29045854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John 3:3-7.</a:t>
            </a:r>
            <a:r>
              <a:rPr lang="en-US" sz="6600" b="1" dirty="0" smtClean="0"/>
              <a:t> (NLT)</a:t>
            </a:r>
            <a:endParaRPr lang="en-US" sz="6600" b="1" dirty="0"/>
          </a:p>
        </p:txBody>
      </p:sp>
      <p:sp>
        <p:nvSpPr>
          <p:cNvPr id="3" name="Content Placeholder 2"/>
          <p:cNvSpPr>
            <a:spLocks noGrp="1"/>
          </p:cNvSpPr>
          <p:nvPr>
            <p:ph idx="1"/>
          </p:nvPr>
        </p:nvSpPr>
        <p:spPr>
          <a:xfrm>
            <a:off x="234462" y="1999397"/>
            <a:ext cx="11723076" cy="4858603"/>
          </a:xfrm>
        </p:spPr>
        <p:txBody>
          <a:bodyPr>
            <a:noAutofit/>
          </a:bodyPr>
          <a:lstStyle/>
          <a:p>
            <a:r>
              <a:rPr lang="en-US" sz="8000" baseline="30000" dirty="0" smtClean="0"/>
              <a:t> 3. </a:t>
            </a:r>
            <a:r>
              <a:rPr lang="en-US" sz="8000" baseline="30000" dirty="0"/>
              <a:t>Jesus replied, “I tell you the truth, unless you are </a:t>
            </a:r>
            <a:r>
              <a:rPr lang="en-US" sz="8000" baseline="30000" dirty="0">
                <a:solidFill>
                  <a:srgbClr val="FF0000"/>
                </a:solidFill>
              </a:rPr>
              <a:t>born again</a:t>
            </a:r>
            <a:r>
              <a:rPr lang="en-US" sz="8000" baseline="30000" dirty="0" smtClean="0"/>
              <a:t>, </a:t>
            </a:r>
            <a:r>
              <a:rPr lang="en-US" sz="8000" baseline="30000" dirty="0"/>
              <a:t>you cannot see the Kingdom of God</a:t>
            </a:r>
            <a:r>
              <a:rPr lang="en-US" sz="8000" baseline="30000" dirty="0" smtClean="0"/>
              <a:t>.” 4. “What do you mean?” exclaimed Nicodemus. “How can an old man go back into his mother’s womb and be born again?”</a:t>
            </a:r>
          </a:p>
        </p:txBody>
      </p:sp>
    </p:spTree>
    <p:extLst>
      <p:ext uri="{BB962C8B-B14F-4D97-AF65-F5344CB8AC3E}">
        <p14:creationId xmlns:p14="http://schemas.microsoft.com/office/powerpoint/2010/main" val="13212425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John 3:3-7.</a:t>
            </a:r>
            <a:r>
              <a:rPr lang="en-US" sz="6600" b="1" dirty="0" smtClean="0"/>
              <a:t> (NLT)</a:t>
            </a:r>
            <a:endParaRPr lang="en-US" sz="6600" b="1" dirty="0"/>
          </a:p>
        </p:txBody>
      </p:sp>
      <p:sp>
        <p:nvSpPr>
          <p:cNvPr id="3" name="Content Placeholder 2"/>
          <p:cNvSpPr>
            <a:spLocks noGrp="1"/>
          </p:cNvSpPr>
          <p:nvPr>
            <p:ph idx="1"/>
          </p:nvPr>
        </p:nvSpPr>
        <p:spPr>
          <a:xfrm>
            <a:off x="234462" y="1934807"/>
            <a:ext cx="11723076" cy="4351338"/>
          </a:xfrm>
        </p:spPr>
        <p:txBody>
          <a:bodyPr>
            <a:noAutofit/>
          </a:bodyPr>
          <a:lstStyle/>
          <a:p>
            <a:r>
              <a:rPr lang="en-US" sz="8000" baseline="30000" dirty="0" smtClean="0"/>
              <a:t>5. </a:t>
            </a:r>
            <a:r>
              <a:rPr lang="en-US" sz="8000" baseline="30000" dirty="0"/>
              <a:t>Jesus replied, “I assure you, </a:t>
            </a:r>
            <a:r>
              <a:rPr lang="en-US" sz="8000" baseline="30000" dirty="0">
                <a:solidFill>
                  <a:srgbClr val="FF0000"/>
                </a:solidFill>
              </a:rPr>
              <a:t>no one can enter the Kingdom of God without being born of water and the Spirit</a:t>
            </a:r>
            <a:r>
              <a:rPr lang="en-US" sz="8000" baseline="30000" dirty="0" smtClean="0"/>
              <a:t>. 6. </a:t>
            </a:r>
            <a:r>
              <a:rPr lang="en-US" sz="8000" baseline="30000" dirty="0"/>
              <a:t>Humans can reproduce only human life, but the Holy Spirit gives birth to spiritual life</a:t>
            </a:r>
            <a:r>
              <a:rPr lang="en-US" sz="8000" baseline="30000" dirty="0" smtClean="0"/>
              <a:t>. 7. </a:t>
            </a:r>
            <a:r>
              <a:rPr lang="en-US" sz="8000" baseline="30000" dirty="0"/>
              <a:t>So don’t be surprised when I say, ‘</a:t>
            </a:r>
            <a:r>
              <a:rPr lang="en-US" sz="8000" baseline="30000" dirty="0" smtClean="0">
                <a:solidFill>
                  <a:srgbClr val="FF0000"/>
                </a:solidFill>
              </a:rPr>
              <a:t>You </a:t>
            </a:r>
            <a:r>
              <a:rPr lang="en-US" sz="8000" baseline="30000" dirty="0">
                <a:solidFill>
                  <a:srgbClr val="FF0000"/>
                </a:solidFill>
              </a:rPr>
              <a:t>must be born again</a:t>
            </a:r>
            <a:r>
              <a:rPr lang="en-US" sz="8000" baseline="30000" dirty="0" smtClean="0"/>
              <a:t>.’ </a:t>
            </a:r>
            <a:endParaRPr lang="en-US" sz="8000" baseline="30000" dirty="0"/>
          </a:p>
        </p:txBody>
      </p:sp>
    </p:spTree>
    <p:extLst>
      <p:ext uri="{BB962C8B-B14F-4D97-AF65-F5344CB8AC3E}">
        <p14:creationId xmlns:p14="http://schemas.microsoft.com/office/powerpoint/2010/main" val="12150237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Revelation 3:20.</a:t>
            </a:r>
            <a:r>
              <a:rPr lang="en-US" sz="6600" b="1" dirty="0" smtClean="0"/>
              <a:t> (NLT)</a:t>
            </a:r>
            <a:endParaRPr lang="en-US" sz="6600" b="1" dirty="0"/>
          </a:p>
        </p:txBody>
      </p:sp>
      <p:sp>
        <p:nvSpPr>
          <p:cNvPr id="3" name="Content Placeholder 2"/>
          <p:cNvSpPr>
            <a:spLocks noGrp="1"/>
          </p:cNvSpPr>
          <p:nvPr>
            <p:ph idx="1"/>
          </p:nvPr>
        </p:nvSpPr>
        <p:spPr>
          <a:xfrm>
            <a:off x="234462" y="2180467"/>
            <a:ext cx="11723076" cy="4351338"/>
          </a:xfrm>
        </p:spPr>
        <p:txBody>
          <a:bodyPr>
            <a:noAutofit/>
          </a:bodyPr>
          <a:lstStyle/>
          <a:p>
            <a:r>
              <a:rPr lang="en-US" sz="8000" baseline="30000" dirty="0"/>
              <a:t>20 “Look! I stand at the door and knock. If you hear my voice and open the door, </a:t>
            </a:r>
            <a:r>
              <a:rPr lang="en-US" sz="8000" baseline="30000" dirty="0">
                <a:solidFill>
                  <a:srgbClr val="FF0000"/>
                </a:solidFill>
              </a:rPr>
              <a:t>I will come in</a:t>
            </a:r>
            <a:r>
              <a:rPr lang="en-US" sz="8000" baseline="30000" dirty="0"/>
              <a:t>, and we will share a meal together as friends.</a:t>
            </a:r>
            <a:r>
              <a:rPr lang="en-US" sz="8000" baseline="30000" dirty="0" smtClean="0"/>
              <a:t> </a:t>
            </a:r>
            <a:endParaRPr lang="en-US" sz="8000" baseline="30000" dirty="0"/>
          </a:p>
        </p:txBody>
      </p:sp>
    </p:spTree>
    <p:extLst>
      <p:ext uri="{BB962C8B-B14F-4D97-AF65-F5344CB8AC3E}">
        <p14:creationId xmlns:p14="http://schemas.microsoft.com/office/powerpoint/2010/main" val="46646750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Ephesians 3:17-19.</a:t>
            </a:r>
            <a:r>
              <a:rPr lang="en-US" sz="6600" b="1" dirty="0" smtClean="0"/>
              <a:t> (NLT)</a:t>
            </a:r>
            <a:endParaRPr lang="en-US" sz="6600" b="1" dirty="0"/>
          </a:p>
        </p:txBody>
      </p:sp>
      <p:sp>
        <p:nvSpPr>
          <p:cNvPr id="3" name="Content Placeholder 2"/>
          <p:cNvSpPr>
            <a:spLocks noGrp="1"/>
          </p:cNvSpPr>
          <p:nvPr>
            <p:ph idx="1"/>
          </p:nvPr>
        </p:nvSpPr>
        <p:spPr>
          <a:xfrm>
            <a:off x="468924" y="1936627"/>
            <a:ext cx="11723076" cy="4351338"/>
          </a:xfrm>
        </p:spPr>
        <p:txBody>
          <a:bodyPr>
            <a:noAutofit/>
          </a:bodyPr>
          <a:lstStyle/>
          <a:p>
            <a:r>
              <a:rPr lang="en-US" sz="8000" baseline="30000" dirty="0"/>
              <a:t>17 Then </a:t>
            </a:r>
            <a:r>
              <a:rPr lang="en-US" sz="8000" baseline="30000" dirty="0">
                <a:solidFill>
                  <a:srgbClr val="FF0000"/>
                </a:solidFill>
              </a:rPr>
              <a:t>Christ will make his home in your hearts </a:t>
            </a:r>
            <a:r>
              <a:rPr lang="en-US" sz="8000" baseline="30000" dirty="0"/>
              <a:t>as you trust in him. Your roots will grow down into God’s love and keep you strong. 18 And may you </a:t>
            </a:r>
            <a:r>
              <a:rPr lang="en-US" sz="8000" baseline="30000" dirty="0">
                <a:solidFill>
                  <a:srgbClr val="FF0000"/>
                </a:solidFill>
              </a:rPr>
              <a:t>have the power to understand</a:t>
            </a:r>
            <a:r>
              <a:rPr lang="en-US" sz="8000" baseline="30000" dirty="0"/>
              <a:t>, as all God’s people should, how wide, how long, how high, and how deep his love is</a:t>
            </a:r>
            <a:r>
              <a:rPr lang="en-US" sz="8000" baseline="30000" dirty="0" smtClean="0"/>
              <a:t>. </a:t>
            </a:r>
            <a:endParaRPr lang="en-US" sz="8000" baseline="30000" dirty="0"/>
          </a:p>
        </p:txBody>
      </p:sp>
    </p:spTree>
    <p:extLst>
      <p:ext uri="{BB962C8B-B14F-4D97-AF65-F5344CB8AC3E}">
        <p14:creationId xmlns:p14="http://schemas.microsoft.com/office/powerpoint/2010/main" val="295783364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Ephesians 3:17-19.</a:t>
            </a:r>
            <a:r>
              <a:rPr lang="en-US" sz="6600" b="1" dirty="0" smtClean="0"/>
              <a:t> (NLT)</a:t>
            </a:r>
            <a:endParaRPr lang="en-US" sz="6600" b="1" dirty="0"/>
          </a:p>
        </p:txBody>
      </p:sp>
      <p:sp>
        <p:nvSpPr>
          <p:cNvPr id="3" name="Content Placeholder 2"/>
          <p:cNvSpPr>
            <a:spLocks noGrp="1"/>
          </p:cNvSpPr>
          <p:nvPr>
            <p:ph idx="1"/>
          </p:nvPr>
        </p:nvSpPr>
        <p:spPr>
          <a:xfrm>
            <a:off x="234462" y="2180467"/>
            <a:ext cx="11723076" cy="4351338"/>
          </a:xfrm>
        </p:spPr>
        <p:txBody>
          <a:bodyPr>
            <a:noAutofit/>
          </a:bodyPr>
          <a:lstStyle/>
          <a:p>
            <a:r>
              <a:rPr lang="en-US" sz="8000" baseline="30000" dirty="0" smtClean="0"/>
              <a:t>19 </a:t>
            </a:r>
            <a:r>
              <a:rPr lang="en-US" sz="8000" baseline="30000" dirty="0"/>
              <a:t>May you </a:t>
            </a:r>
            <a:r>
              <a:rPr lang="en-US" sz="8000" baseline="30000" dirty="0">
                <a:solidFill>
                  <a:srgbClr val="FF0000"/>
                </a:solidFill>
              </a:rPr>
              <a:t>experience the love of Christ</a:t>
            </a:r>
            <a:r>
              <a:rPr lang="en-US" sz="8000" baseline="30000" dirty="0"/>
              <a:t>, though it is too great to understand fully. Then you will be </a:t>
            </a:r>
            <a:r>
              <a:rPr lang="en-US" sz="8000" baseline="30000" dirty="0">
                <a:solidFill>
                  <a:srgbClr val="FF0000"/>
                </a:solidFill>
              </a:rPr>
              <a:t>made complete</a:t>
            </a:r>
            <a:r>
              <a:rPr lang="en-US" sz="8000" baseline="30000" dirty="0"/>
              <a:t> with all the fullness of life and power that comes from God.</a:t>
            </a:r>
            <a:r>
              <a:rPr lang="en-US" sz="8000" baseline="30000" dirty="0" smtClean="0"/>
              <a:t> </a:t>
            </a:r>
            <a:endParaRPr lang="en-US" sz="8000" baseline="30000" dirty="0"/>
          </a:p>
        </p:txBody>
      </p:sp>
    </p:spTree>
    <p:extLst>
      <p:ext uri="{BB962C8B-B14F-4D97-AF65-F5344CB8AC3E}">
        <p14:creationId xmlns:p14="http://schemas.microsoft.com/office/powerpoint/2010/main" val="160797822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John 14:17.</a:t>
            </a:r>
            <a:r>
              <a:rPr lang="en-US" sz="6600" b="1" dirty="0" smtClean="0"/>
              <a:t> (NLT)</a:t>
            </a:r>
            <a:endParaRPr lang="en-US" sz="6600" b="1" dirty="0"/>
          </a:p>
        </p:txBody>
      </p:sp>
      <p:sp>
        <p:nvSpPr>
          <p:cNvPr id="3" name="Content Placeholder 2"/>
          <p:cNvSpPr>
            <a:spLocks noGrp="1"/>
          </p:cNvSpPr>
          <p:nvPr>
            <p:ph idx="1"/>
          </p:nvPr>
        </p:nvSpPr>
        <p:spPr>
          <a:xfrm>
            <a:off x="234462" y="2180467"/>
            <a:ext cx="11723076" cy="4351338"/>
          </a:xfrm>
        </p:spPr>
        <p:txBody>
          <a:bodyPr>
            <a:noAutofit/>
          </a:bodyPr>
          <a:lstStyle/>
          <a:p>
            <a:r>
              <a:rPr lang="en-US" sz="8000" baseline="30000" dirty="0"/>
              <a:t>17 He is the </a:t>
            </a:r>
            <a:r>
              <a:rPr lang="en-US" sz="8000" baseline="30000" dirty="0">
                <a:solidFill>
                  <a:srgbClr val="FF0000"/>
                </a:solidFill>
              </a:rPr>
              <a:t>Holy Spirit</a:t>
            </a:r>
            <a:r>
              <a:rPr lang="en-US" sz="8000" baseline="30000" dirty="0"/>
              <a:t>, who leads into all truth. The world cannot receive him, because it isn’t looking for him and doesn’t recognize him. But you know him, because </a:t>
            </a:r>
            <a:r>
              <a:rPr lang="en-US" sz="8000" baseline="30000" dirty="0">
                <a:solidFill>
                  <a:srgbClr val="FF0000"/>
                </a:solidFill>
              </a:rPr>
              <a:t>he lives with you </a:t>
            </a:r>
            <a:r>
              <a:rPr lang="en-US" sz="8000" baseline="30000" dirty="0"/>
              <a:t>now and later will be in you.</a:t>
            </a:r>
            <a:r>
              <a:rPr lang="en-US" sz="8000" baseline="30000" dirty="0" smtClean="0"/>
              <a:t> </a:t>
            </a:r>
            <a:endParaRPr lang="en-US" sz="8000" baseline="30000" dirty="0"/>
          </a:p>
        </p:txBody>
      </p:sp>
    </p:spTree>
    <p:extLst>
      <p:ext uri="{BB962C8B-B14F-4D97-AF65-F5344CB8AC3E}">
        <p14:creationId xmlns:p14="http://schemas.microsoft.com/office/powerpoint/2010/main" val="31673276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83361" y="46398"/>
            <a:ext cx="9288548" cy="6811602"/>
          </a:xfrm>
          <a:prstGeom prst="rect">
            <a:avLst/>
          </a:prstGeom>
        </p:spPr>
      </p:pic>
    </p:spTree>
    <p:extLst>
      <p:ext uri="{BB962C8B-B14F-4D97-AF65-F5344CB8AC3E}">
        <p14:creationId xmlns:p14="http://schemas.microsoft.com/office/powerpoint/2010/main" val="254297216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Philippians 2:13.</a:t>
            </a:r>
            <a:r>
              <a:rPr lang="en-US" sz="6600" b="1" dirty="0" smtClean="0"/>
              <a:t> (NLT)</a:t>
            </a:r>
            <a:endParaRPr lang="en-US" sz="6600" b="1" dirty="0"/>
          </a:p>
        </p:txBody>
      </p:sp>
      <p:sp>
        <p:nvSpPr>
          <p:cNvPr id="3" name="Content Placeholder 2"/>
          <p:cNvSpPr>
            <a:spLocks noGrp="1"/>
          </p:cNvSpPr>
          <p:nvPr>
            <p:ph idx="1"/>
          </p:nvPr>
        </p:nvSpPr>
        <p:spPr>
          <a:xfrm>
            <a:off x="234462" y="2180467"/>
            <a:ext cx="11723076" cy="4351338"/>
          </a:xfrm>
        </p:spPr>
        <p:txBody>
          <a:bodyPr>
            <a:noAutofit/>
          </a:bodyPr>
          <a:lstStyle/>
          <a:p>
            <a:r>
              <a:rPr lang="en-US" sz="8000" baseline="30000" dirty="0"/>
              <a:t>13 For God is </a:t>
            </a:r>
            <a:r>
              <a:rPr lang="en-US" sz="8000" baseline="30000" dirty="0">
                <a:solidFill>
                  <a:srgbClr val="FF0000"/>
                </a:solidFill>
              </a:rPr>
              <a:t>working in you</a:t>
            </a:r>
            <a:r>
              <a:rPr lang="en-US" sz="8000" baseline="30000" dirty="0"/>
              <a:t>, giving you the </a:t>
            </a:r>
            <a:r>
              <a:rPr lang="en-US" sz="8000" baseline="30000" dirty="0">
                <a:solidFill>
                  <a:srgbClr val="FF0000"/>
                </a:solidFill>
              </a:rPr>
              <a:t>desire</a:t>
            </a:r>
            <a:r>
              <a:rPr lang="en-US" sz="8000" baseline="30000" dirty="0"/>
              <a:t> and the </a:t>
            </a:r>
            <a:r>
              <a:rPr lang="en-US" sz="8000" baseline="30000" dirty="0">
                <a:solidFill>
                  <a:srgbClr val="FF0000"/>
                </a:solidFill>
              </a:rPr>
              <a:t>power</a:t>
            </a:r>
            <a:r>
              <a:rPr lang="en-US" sz="8000" baseline="30000" dirty="0"/>
              <a:t> to do what pleases him.</a:t>
            </a:r>
            <a:r>
              <a:rPr lang="en-US" sz="8000" baseline="30000" dirty="0" smtClean="0"/>
              <a:t> </a:t>
            </a:r>
            <a:endParaRPr lang="en-US" sz="8000" baseline="30000" dirty="0"/>
          </a:p>
        </p:txBody>
      </p:sp>
    </p:spTree>
    <p:extLst>
      <p:ext uri="{BB962C8B-B14F-4D97-AF65-F5344CB8AC3E}">
        <p14:creationId xmlns:p14="http://schemas.microsoft.com/office/powerpoint/2010/main" val="173508570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Ezekiel 36:25-27.</a:t>
            </a:r>
            <a:r>
              <a:rPr lang="en-US" sz="6600" b="1" dirty="0" smtClean="0"/>
              <a:t> (NLT)</a:t>
            </a:r>
            <a:endParaRPr lang="en-US" sz="6600" b="1" dirty="0"/>
          </a:p>
        </p:txBody>
      </p:sp>
      <p:sp>
        <p:nvSpPr>
          <p:cNvPr id="3" name="Content Placeholder 2"/>
          <p:cNvSpPr>
            <a:spLocks noGrp="1"/>
          </p:cNvSpPr>
          <p:nvPr>
            <p:ph idx="1"/>
          </p:nvPr>
        </p:nvSpPr>
        <p:spPr>
          <a:xfrm>
            <a:off x="234462" y="2180467"/>
            <a:ext cx="11723076" cy="4351338"/>
          </a:xfrm>
        </p:spPr>
        <p:txBody>
          <a:bodyPr>
            <a:noAutofit/>
          </a:bodyPr>
          <a:lstStyle/>
          <a:p>
            <a:r>
              <a:rPr lang="en-US" sz="8000" baseline="30000" dirty="0"/>
              <a:t>25 “Then I will sprinkle clean water on you, and you </a:t>
            </a:r>
            <a:r>
              <a:rPr lang="en-US" sz="8000" baseline="30000" dirty="0">
                <a:solidFill>
                  <a:srgbClr val="FF0000"/>
                </a:solidFill>
              </a:rPr>
              <a:t>will be clean</a:t>
            </a:r>
            <a:r>
              <a:rPr lang="en-US" sz="8000" baseline="30000" dirty="0"/>
              <a:t>. Your filth will be washed away, and you will no longer worship </a:t>
            </a:r>
            <a:r>
              <a:rPr lang="en-US" sz="8000" baseline="30000" dirty="0">
                <a:solidFill>
                  <a:srgbClr val="FF0000"/>
                </a:solidFill>
              </a:rPr>
              <a:t>idols. 26 And I will give you a new heart</a:t>
            </a:r>
            <a:r>
              <a:rPr lang="en-US" sz="8000" baseline="30000" dirty="0"/>
              <a:t>, and I will put a </a:t>
            </a:r>
            <a:r>
              <a:rPr lang="en-US" sz="8000" baseline="30000" dirty="0">
                <a:solidFill>
                  <a:srgbClr val="FF0000"/>
                </a:solidFill>
              </a:rPr>
              <a:t>new spirit </a:t>
            </a:r>
            <a:r>
              <a:rPr lang="en-US" sz="8000" baseline="30000" dirty="0"/>
              <a:t>in you. </a:t>
            </a:r>
            <a:r>
              <a:rPr lang="en-US" sz="8000" baseline="30000" dirty="0" smtClean="0"/>
              <a:t>… </a:t>
            </a:r>
            <a:endParaRPr lang="en-US" sz="8000" baseline="30000" dirty="0"/>
          </a:p>
        </p:txBody>
      </p:sp>
    </p:spTree>
    <p:extLst>
      <p:ext uri="{BB962C8B-B14F-4D97-AF65-F5344CB8AC3E}">
        <p14:creationId xmlns:p14="http://schemas.microsoft.com/office/powerpoint/2010/main" val="286403603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Ezekiel 36:25-27.</a:t>
            </a:r>
            <a:r>
              <a:rPr lang="en-US" sz="6600" b="1" dirty="0" smtClean="0"/>
              <a:t> (NLT)</a:t>
            </a:r>
            <a:endParaRPr lang="en-US" sz="6600" b="1" dirty="0"/>
          </a:p>
        </p:txBody>
      </p:sp>
      <p:sp>
        <p:nvSpPr>
          <p:cNvPr id="3" name="Content Placeholder 2"/>
          <p:cNvSpPr>
            <a:spLocks noGrp="1"/>
          </p:cNvSpPr>
          <p:nvPr>
            <p:ph idx="1"/>
          </p:nvPr>
        </p:nvSpPr>
        <p:spPr>
          <a:xfrm>
            <a:off x="234462" y="2180467"/>
            <a:ext cx="11723076" cy="4351338"/>
          </a:xfrm>
        </p:spPr>
        <p:txBody>
          <a:bodyPr>
            <a:noAutofit/>
          </a:bodyPr>
          <a:lstStyle/>
          <a:p>
            <a:r>
              <a:rPr lang="en-US" sz="8000" baseline="30000" dirty="0" smtClean="0"/>
              <a:t>   … I </a:t>
            </a:r>
            <a:r>
              <a:rPr lang="en-US" sz="8000" baseline="30000" dirty="0"/>
              <a:t>will take out your stony, stubborn heart and give you a tender, responsive heart</a:t>
            </a:r>
            <a:r>
              <a:rPr lang="en-US" sz="8000" baseline="30000" dirty="0" smtClean="0"/>
              <a:t>. </a:t>
            </a:r>
            <a:r>
              <a:rPr lang="en-US" sz="8000" baseline="30000" dirty="0"/>
              <a:t>27 And I will </a:t>
            </a:r>
            <a:r>
              <a:rPr lang="en-US" sz="8000" baseline="30000" dirty="0">
                <a:solidFill>
                  <a:srgbClr val="FF0000"/>
                </a:solidFill>
              </a:rPr>
              <a:t>put my Spirit in you </a:t>
            </a:r>
            <a:r>
              <a:rPr lang="en-US" sz="8000" baseline="30000" dirty="0"/>
              <a:t>so that you will follow my decrees and be careful to obey my regulations.</a:t>
            </a:r>
            <a:r>
              <a:rPr lang="en-US" sz="8000" baseline="30000" dirty="0" smtClean="0"/>
              <a:t> </a:t>
            </a:r>
            <a:endParaRPr lang="en-US" sz="8000" baseline="30000" dirty="0"/>
          </a:p>
        </p:txBody>
      </p:sp>
    </p:spTree>
    <p:extLst>
      <p:ext uri="{BB962C8B-B14F-4D97-AF65-F5344CB8AC3E}">
        <p14:creationId xmlns:p14="http://schemas.microsoft.com/office/powerpoint/2010/main" val="84380969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1280" y="-103154"/>
            <a:ext cx="7057854" cy="7174513"/>
          </a:xfrm>
          <a:prstGeom prst="rect">
            <a:avLst/>
          </a:prstGeom>
        </p:spPr>
      </p:pic>
    </p:spTree>
    <p:extLst>
      <p:ext uri="{BB962C8B-B14F-4D97-AF65-F5344CB8AC3E}">
        <p14:creationId xmlns:p14="http://schemas.microsoft.com/office/powerpoint/2010/main" val="317232999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Philippians 1:6.</a:t>
            </a:r>
            <a:r>
              <a:rPr lang="en-US" sz="6600" b="1" dirty="0" smtClean="0"/>
              <a:t> (NLT)</a:t>
            </a:r>
            <a:endParaRPr lang="en-US" sz="6600" b="1" dirty="0"/>
          </a:p>
        </p:txBody>
      </p:sp>
      <p:sp>
        <p:nvSpPr>
          <p:cNvPr id="3" name="Content Placeholder 2"/>
          <p:cNvSpPr>
            <a:spLocks noGrp="1"/>
          </p:cNvSpPr>
          <p:nvPr>
            <p:ph idx="1"/>
          </p:nvPr>
        </p:nvSpPr>
        <p:spPr>
          <a:xfrm>
            <a:off x="234462" y="2180467"/>
            <a:ext cx="11723076" cy="4351338"/>
          </a:xfrm>
        </p:spPr>
        <p:txBody>
          <a:bodyPr>
            <a:noAutofit/>
          </a:bodyPr>
          <a:lstStyle/>
          <a:p>
            <a:r>
              <a:rPr lang="en-US" sz="8000" baseline="30000" dirty="0"/>
              <a:t>6 And I am certain that God, who </a:t>
            </a:r>
            <a:r>
              <a:rPr lang="en-US" sz="8000" baseline="30000" dirty="0">
                <a:solidFill>
                  <a:srgbClr val="FF0000"/>
                </a:solidFill>
              </a:rPr>
              <a:t>began</a:t>
            </a:r>
            <a:r>
              <a:rPr lang="en-US" sz="8000" baseline="30000" dirty="0"/>
              <a:t> </a:t>
            </a:r>
            <a:r>
              <a:rPr lang="en-US" sz="8000" baseline="30000" dirty="0">
                <a:solidFill>
                  <a:srgbClr val="FF0000"/>
                </a:solidFill>
              </a:rPr>
              <a:t>the good work</a:t>
            </a:r>
            <a:r>
              <a:rPr lang="en-US" sz="8000" baseline="30000" dirty="0"/>
              <a:t> within you, </a:t>
            </a:r>
            <a:r>
              <a:rPr lang="en-US" sz="8000" baseline="30000" dirty="0">
                <a:solidFill>
                  <a:srgbClr val="FF0000"/>
                </a:solidFill>
              </a:rPr>
              <a:t>will continue </a:t>
            </a:r>
            <a:r>
              <a:rPr lang="en-US" sz="8000" baseline="30000" dirty="0"/>
              <a:t>his work until it is finally finished on the day when Christ Jesus returns.</a:t>
            </a:r>
            <a:r>
              <a:rPr lang="en-US" sz="8000" baseline="30000" dirty="0" smtClean="0"/>
              <a:t> </a:t>
            </a:r>
            <a:endParaRPr lang="en-US" sz="8000" baseline="30000" dirty="0"/>
          </a:p>
        </p:txBody>
      </p:sp>
    </p:spTree>
    <p:extLst>
      <p:ext uri="{BB962C8B-B14F-4D97-AF65-F5344CB8AC3E}">
        <p14:creationId xmlns:p14="http://schemas.microsoft.com/office/powerpoint/2010/main" val="396816396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Jude </a:t>
            </a:r>
            <a:r>
              <a:rPr lang="en-US" sz="6600" b="1" dirty="0" smtClean="0"/>
              <a:t>24. (NLT)</a:t>
            </a:r>
            <a:endParaRPr lang="en-US" sz="6600" b="1" dirty="0"/>
          </a:p>
        </p:txBody>
      </p:sp>
      <p:sp>
        <p:nvSpPr>
          <p:cNvPr id="3" name="Content Placeholder 2"/>
          <p:cNvSpPr>
            <a:spLocks noGrp="1"/>
          </p:cNvSpPr>
          <p:nvPr>
            <p:ph idx="1"/>
          </p:nvPr>
        </p:nvSpPr>
        <p:spPr>
          <a:xfrm>
            <a:off x="234462" y="2180467"/>
            <a:ext cx="11723076" cy="4351338"/>
          </a:xfrm>
        </p:spPr>
        <p:txBody>
          <a:bodyPr>
            <a:noAutofit/>
          </a:bodyPr>
          <a:lstStyle/>
          <a:p>
            <a:r>
              <a:rPr lang="en-US" sz="8000" baseline="30000" dirty="0"/>
              <a:t>24 Now all glory to God, who is able to </a:t>
            </a:r>
            <a:r>
              <a:rPr lang="en-US" sz="8000" baseline="30000" dirty="0">
                <a:solidFill>
                  <a:srgbClr val="FF0000"/>
                </a:solidFill>
              </a:rPr>
              <a:t>keep you from falling away </a:t>
            </a:r>
            <a:r>
              <a:rPr lang="en-US" sz="8000" baseline="30000" dirty="0"/>
              <a:t>and will bring you with great joy into his glorious presence without a single fault. </a:t>
            </a:r>
          </a:p>
        </p:txBody>
      </p:sp>
    </p:spTree>
    <p:extLst>
      <p:ext uri="{BB962C8B-B14F-4D97-AF65-F5344CB8AC3E}">
        <p14:creationId xmlns:p14="http://schemas.microsoft.com/office/powerpoint/2010/main" val="24903612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Jude </a:t>
            </a:r>
            <a:r>
              <a:rPr lang="en-US" sz="6600" b="1" dirty="0" smtClean="0"/>
              <a:t>25</a:t>
            </a:r>
            <a:r>
              <a:rPr lang="en-US" sz="6600" b="1" dirty="0"/>
              <a:t>.</a:t>
            </a:r>
            <a:r>
              <a:rPr lang="en-US" sz="6600" b="1" dirty="0" smtClean="0"/>
              <a:t> (NLT)</a:t>
            </a:r>
            <a:endParaRPr lang="en-US" sz="6600" b="1" dirty="0"/>
          </a:p>
        </p:txBody>
      </p:sp>
      <p:sp>
        <p:nvSpPr>
          <p:cNvPr id="3" name="Content Placeholder 2"/>
          <p:cNvSpPr>
            <a:spLocks noGrp="1"/>
          </p:cNvSpPr>
          <p:nvPr>
            <p:ph idx="1"/>
          </p:nvPr>
        </p:nvSpPr>
        <p:spPr>
          <a:xfrm>
            <a:off x="234462" y="2180467"/>
            <a:ext cx="11723076" cy="4351338"/>
          </a:xfrm>
        </p:spPr>
        <p:txBody>
          <a:bodyPr>
            <a:noAutofit/>
          </a:bodyPr>
          <a:lstStyle/>
          <a:p>
            <a:r>
              <a:rPr lang="en-US" sz="8000" baseline="30000" dirty="0" smtClean="0"/>
              <a:t>  25 </a:t>
            </a:r>
            <a:r>
              <a:rPr lang="en-US" sz="8000" baseline="30000" dirty="0"/>
              <a:t>All glory to him who alone is God, our Savior through Jesus Christ our Lord. </a:t>
            </a:r>
            <a:r>
              <a:rPr lang="en-US" sz="8000" baseline="30000" dirty="0">
                <a:solidFill>
                  <a:srgbClr val="FF0000"/>
                </a:solidFill>
              </a:rPr>
              <a:t>All glory, majesty, power, and authority are his before all time</a:t>
            </a:r>
            <a:r>
              <a:rPr lang="en-US" sz="8000" baseline="30000" dirty="0"/>
              <a:t>, and in the present, and beyond all time! Amen.</a:t>
            </a:r>
            <a:r>
              <a:rPr lang="en-US" sz="8000" baseline="30000" dirty="0" smtClean="0"/>
              <a:t> </a:t>
            </a:r>
            <a:endParaRPr lang="en-US" sz="8000" baseline="30000" dirty="0"/>
          </a:p>
        </p:txBody>
      </p:sp>
    </p:spTree>
    <p:extLst>
      <p:ext uri="{BB962C8B-B14F-4D97-AF65-F5344CB8AC3E}">
        <p14:creationId xmlns:p14="http://schemas.microsoft.com/office/powerpoint/2010/main" val="96607281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Matthew 7:21.</a:t>
            </a:r>
            <a:r>
              <a:rPr lang="en-US" sz="6600" b="1" dirty="0" smtClean="0"/>
              <a:t> (NLT)</a:t>
            </a:r>
            <a:endParaRPr lang="en-US" sz="6600" b="1" dirty="0"/>
          </a:p>
        </p:txBody>
      </p:sp>
      <p:sp>
        <p:nvSpPr>
          <p:cNvPr id="3" name="Content Placeholder 2"/>
          <p:cNvSpPr>
            <a:spLocks noGrp="1"/>
          </p:cNvSpPr>
          <p:nvPr>
            <p:ph idx="1"/>
          </p:nvPr>
        </p:nvSpPr>
        <p:spPr>
          <a:xfrm>
            <a:off x="234462" y="2180467"/>
            <a:ext cx="11723076" cy="4351338"/>
          </a:xfrm>
        </p:spPr>
        <p:txBody>
          <a:bodyPr>
            <a:noAutofit/>
          </a:bodyPr>
          <a:lstStyle/>
          <a:p>
            <a:r>
              <a:rPr lang="en-US" sz="8000" baseline="30000" dirty="0"/>
              <a:t>21 “Not everyone who calls out to me, ‘Lord! Lord!’ will enter the Kingdom of Heaven. Only </a:t>
            </a:r>
            <a:r>
              <a:rPr lang="en-US" sz="8000" baseline="30000" dirty="0">
                <a:solidFill>
                  <a:srgbClr val="FF0000"/>
                </a:solidFill>
              </a:rPr>
              <a:t>those who actually do the will of my Father </a:t>
            </a:r>
            <a:r>
              <a:rPr lang="en-US" sz="8000" baseline="30000" dirty="0"/>
              <a:t>in heaven will enter.</a:t>
            </a:r>
            <a:r>
              <a:rPr lang="en-US" sz="8000" baseline="30000" dirty="0" smtClean="0"/>
              <a:t> </a:t>
            </a:r>
            <a:endParaRPr lang="en-US" sz="8000" baseline="30000" dirty="0"/>
          </a:p>
        </p:txBody>
      </p:sp>
    </p:spTree>
    <p:extLst>
      <p:ext uri="{BB962C8B-B14F-4D97-AF65-F5344CB8AC3E}">
        <p14:creationId xmlns:p14="http://schemas.microsoft.com/office/powerpoint/2010/main" val="16203223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Matthew 5:29-30.</a:t>
            </a:r>
            <a:r>
              <a:rPr lang="en-US" sz="6600" b="1" dirty="0" smtClean="0"/>
              <a:t> (NLT)</a:t>
            </a:r>
            <a:endParaRPr lang="en-US" sz="6600" b="1" dirty="0"/>
          </a:p>
        </p:txBody>
      </p:sp>
      <p:sp>
        <p:nvSpPr>
          <p:cNvPr id="3" name="Content Placeholder 2"/>
          <p:cNvSpPr>
            <a:spLocks noGrp="1"/>
          </p:cNvSpPr>
          <p:nvPr>
            <p:ph idx="1"/>
          </p:nvPr>
        </p:nvSpPr>
        <p:spPr>
          <a:xfrm>
            <a:off x="234462" y="2180467"/>
            <a:ext cx="11723076" cy="4351338"/>
          </a:xfrm>
        </p:spPr>
        <p:txBody>
          <a:bodyPr>
            <a:noAutofit/>
          </a:bodyPr>
          <a:lstStyle/>
          <a:p>
            <a:r>
              <a:rPr lang="en-US" sz="8000" baseline="30000" dirty="0"/>
              <a:t>29 So if your eye—even your good </a:t>
            </a:r>
            <a:r>
              <a:rPr lang="en-US" sz="8000" baseline="30000" dirty="0" smtClean="0"/>
              <a:t>eye</a:t>
            </a:r>
            <a:r>
              <a:rPr lang="en-US" sz="8000" dirty="0" smtClean="0"/>
              <a:t> </a:t>
            </a:r>
            <a:r>
              <a:rPr lang="en-US" sz="8000" baseline="30000" dirty="0" smtClean="0"/>
              <a:t>—causes </a:t>
            </a:r>
            <a:r>
              <a:rPr lang="en-US" sz="8000" baseline="30000" dirty="0"/>
              <a:t>you to lust, gouge it out and throw it away. It is better for you to </a:t>
            </a:r>
            <a:r>
              <a:rPr lang="en-US" sz="8000" baseline="30000" dirty="0">
                <a:solidFill>
                  <a:srgbClr val="FF0000"/>
                </a:solidFill>
              </a:rPr>
              <a:t>lose one part of your body </a:t>
            </a:r>
            <a:r>
              <a:rPr lang="en-US" sz="8000" baseline="30000" dirty="0"/>
              <a:t>than for your whole body to be thrown into </a:t>
            </a:r>
            <a:r>
              <a:rPr lang="en-US" sz="8000" baseline="30000" dirty="0" smtClean="0"/>
              <a:t>hell. </a:t>
            </a:r>
            <a:endParaRPr lang="en-US" sz="8000" baseline="30000" dirty="0"/>
          </a:p>
        </p:txBody>
      </p:sp>
    </p:spTree>
    <p:extLst>
      <p:ext uri="{BB962C8B-B14F-4D97-AF65-F5344CB8AC3E}">
        <p14:creationId xmlns:p14="http://schemas.microsoft.com/office/powerpoint/2010/main" val="119510693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Matthew 5:29-30.</a:t>
            </a:r>
            <a:r>
              <a:rPr lang="en-US" sz="6600" b="1" dirty="0" smtClean="0"/>
              <a:t> (NLT)</a:t>
            </a:r>
            <a:endParaRPr lang="en-US" sz="6600" b="1" dirty="0"/>
          </a:p>
        </p:txBody>
      </p:sp>
      <p:sp>
        <p:nvSpPr>
          <p:cNvPr id="3" name="Content Placeholder 2"/>
          <p:cNvSpPr>
            <a:spLocks noGrp="1"/>
          </p:cNvSpPr>
          <p:nvPr>
            <p:ph idx="1"/>
          </p:nvPr>
        </p:nvSpPr>
        <p:spPr>
          <a:xfrm>
            <a:off x="234462" y="2180467"/>
            <a:ext cx="11723076" cy="4351338"/>
          </a:xfrm>
        </p:spPr>
        <p:txBody>
          <a:bodyPr>
            <a:noAutofit/>
          </a:bodyPr>
          <a:lstStyle/>
          <a:p>
            <a:r>
              <a:rPr lang="en-US" sz="8000" baseline="30000" dirty="0" smtClean="0"/>
              <a:t> 30 </a:t>
            </a:r>
            <a:r>
              <a:rPr lang="en-US" sz="8000" baseline="30000" dirty="0"/>
              <a:t>And if your hand—even your stronger </a:t>
            </a:r>
            <a:r>
              <a:rPr lang="en-US" sz="8000" baseline="30000" dirty="0" smtClean="0"/>
              <a:t>hand—causes </a:t>
            </a:r>
            <a:r>
              <a:rPr lang="en-US" sz="8000" baseline="30000" dirty="0"/>
              <a:t>you to sin, </a:t>
            </a:r>
            <a:r>
              <a:rPr lang="en-US" sz="8000" baseline="30000" dirty="0">
                <a:solidFill>
                  <a:srgbClr val="FF0000"/>
                </a:solidFill>
              </a:rPr>
              <a:t>cut it off and throw it away</a:t>
            </a:r>
            <a:r>
              <a:rPr lang="en-US" sz="8000" baseline="30000" dirty="0"/>
              <a:t>. It is better for you to </a:t>
            </a:r>
            <a:r>
              <a:rPr lang="en-US" sz="8000" baseline="30000" dirty="0">
                <a:solidFill>
                  <a:srgbClr val="FF0000"/>
                </a:solidFill>
              </a:rPr>
              <a:t>lose one part of your body </a:t>
            </a:r>
            <a:r>
              <a:rPr lang="en-US" sz="8000" baseline="30000" dirty="0"/>
              <a:t>than for your whole body to be thrown into hell.</a:t>
            </a:r>
            <a:r>
              <a:rPr lang="en-US" sz="8000" baseline="30000" dirty="0" smtClean="0"/>
              <a:t> </a:t>
            </a:r>
            <a:endParaRPr lang="en-US" sz="8000" baseline="30000" dirty="0"/>
          </a:p>
        </p:txBody>
      </p:sp>
    </p:spTree>
    <p:extLst>
      <p:ext uri="{BB962C8B-B14F-4D97-AF65-F5344CB8AC3E}">
        <p14:creationId xmlns:p14="http://schemas.microsoft.com/office/powerpoint/2010/main" val="12258759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71040" y="-124812"/>
            <a:ext cx="8105048" cy="6982812"/>
          </a:xfrm>
          <a:prstGeom prst="rect">
            <a:avLst/>
          </a:prstGeom>
        </p:spPr>
      </p:pic>
    </p:spTree>
    <p:extLst>
      <p:ext uri="{BB962C8B-B14F-4D97-AF65-F5344CB8AC3E}">
        <p14:creationId xmlns:p14="http://schemas.microsoft.com/office/powerpoint/2010/main" val="271217554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Genesis 1:26-27.</a:t>
            </a:r>
            <a:r>
              <a:rPr lang="en-US" sz="6600" b="1" dirty="0" smtClean="0"/>
              <a:t> (NLT)</a:t>
            </a:r>
            <a:endParaRPr lang="en-US" sz="6600" b="1" dirty="0"/>
          </a:p>
        </p:txBody>
      </p:sp>
      <p:sp>
        <p:nvSpPr>
          <p:cNvPr id="3" name="Content Placeholder 2"/>
          <p:cNvSpPr>
            <a:spLocks noGrp="1"/>
          </p:cNvSpPr>
          <p:nvPr>
            <p:ph idx="1"/>
          </p:nvPr>
        </p:nvSpPr>
        <p:spPr>
          <a:xfrm>
            <a:off x="234462" y="1936627"/>
            <a:ext cx="11723076" cy="4351338"/>
          </a:xfrm>
        </p:spPr>
        <p:txBody>
          <a:bodyPr>
            <a:noAutofit/>
          </a:bodyPr>
          <a:lstStyle/>
          <a:p>
            <a:r>
              <a:rPr lang="en-US" sz="8000" baseline="30000" dirty="0"/>
              <a:t>26 Then God said, “Let us make human </a:t>
            </a:r>
            <a:r>
              <a:rPr lang="en-US" sz="8000" baseline="30000" dirty="0" smtClean="0"/>
              <a:t>beings </a:t>
            </a:r>
            <a:r>
              <a:rPr lang="en-US" sz="8000" baseline="30000" dirty="0"/>
              <a:t>in our image, </a:t>
            </a:r>
            <a:r>
              <a:rPr lang="en-US" sz="8000" baseline="30000" dirty="0">
                <a:solidFill>
                  <a:srgbClr val="FF0000"/>
                </a:solidFill>
              </a:rPr>
              <a:t>to be like us</a:t>
            </a:r>
            <a:r>
              <a:rPr lang="en-US" sz="8000" baseline="30000" dirty="0"/>
              <a:t>. They will </a:t>
            </a:r>
            <a:r>
              <a:rPr lang="en-US" sz="8000" baseline="30000" dirty="0">
                <a:solidFill>
                  <a:srgbClr val="FF0000"/>
                </a:solidFill>
              </a:rPr>
              <a:t>reign over </a:t>
            </a:r>
            <a:r>
              <a:rPr lang="en-US" sz="8000" baseline="30000" dirty="0"/>
              <a:t>the fish in the sea, the birds in the sky, the livestock, all the wild animals on the earth</a:t>
            </a:r>
            <a:r>
              <a:rPr lang="en-US" sz="8000" baseline="30000" dirty="0" smtClean="0"/>
              <a:t>, </a:t>
            </a:r>
            <a:r>
              <a:rPr lang="en-US" sz="8000" baseline="30000" dirty="0"/>
              <a:t>and the small animals that scurry along the ground</a:t>
            </a:r>
            <a:r>
              <a:rPr lang="en-US" sz="8000" baseline="30000" dirty="0" smtClean="0"/>
              <a:t>.” </a:t>
            </a:r>
            <a:endParaRPr lang="en-US" sz="8000" baseline="30000" dirty="0"/>
          </a:p>
        </p:txBody>
      </p:sp>
    </p:spTree>
    <p:extLst>
      <p:ext uri="{BB962C8B-B14F-4D97-AF65-F5344CB8AC3E}">
        <p14:creationId xmlns:p14="http://schemas.microsoft.com/office/powerpoint/2010/main" val="228026429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Genesis 1:26-27.</a:t>
            </a:r>
            <a:r>
              <a:rPr lang="en-US" sz="6600" b="1" dirty="0" smtClean="0"/>
              <a:t> (NLT)</a:t>
            </a:r>
            <a:endParaRPr lang="en-US" sz="6600" b="1" dirty="0"/>
          </a:p>
        </p:txBody>
      </p:sp>
      <p:sp>
        <p:nvSpPr>
          <p:cNvPr id="3" name="Content Placeholder 2"/>
          <p:cNvSpPr>
            <a:spLocks noGrp="1"/>
          </p:cNvSpPr>
          <p:nvPr>
            <p:ph idx="1"/>
          </p:nvPr>
        </p:nvSpPr>
        <p:spPr>
          <a:xfrm>
            <a:off x="234462" y="2180467"/>
            <a:ext cx="11723076" cy="4351338"/>
          </a:xfrm>
        </p:spPr>
        <p:txBody>
          <a:bodyPr>
            <a:noAutofit/>
          </a:bodyPr>
          <a:lstStyle/>
          <a:p>
            <a:r>
              <a:rPr lang="en-US" sz="8000" baseline="30000" dirty="0" smtClean="0"/>
              <a:t>27 </a:t>
            </a:r>
            <a:r>
              <a:rPr lang="en-US" sz="8000" baseline="30000" dirty="0"/>
              <a:t>So God </a:t>
            </a:r>
            <a:r>
              <a:rPr lang="en-US" sz="8000" baseline="30000" dirty="0">
                <a:solidFill>
                  <a:srgbClr val="FF0000"/>
                </a:solidFill>
              </a:rPr>
              <a:t>created human </a:t>
            </a:r>
            <a:r>
              <a:rPr lang="en-US" sz="8000" baseline="30000" dirty="0" smtClean="0">
                <a:solidFill>
                  <a:srgbClr val="FF0000"/>
                </a:solidFill>
              </a:rPr>
              <a:t>beings </a:t>
            </a:r>
            <a:r>
              <a:rPr lang="en-US" sz="8000" baseline="30000" dirty="0">
                <a:solidFill>
                  <a:srgbClr val="FF0000"/>
                </a:solidFill>
              </a:rPr>
              <a:t>in his own image</a:t>
            </a:r>
            <a:r>
              <a:rPr lang="en-US" sz="8000" baseline="30000" dirty="0" smtClean="0"/>
              <a:t>. </a:t>
            </a:r>
            <a:r>
              <a:rPr lang="en-US" sz="8000" baseline="30000" dirty="0"/>
              <a:t>In the image of God he created them</a:t>
            </a:r>
            <a:r>
              <a:rPr lang="en-US" sz="8000" baseline="30000" dirty="0" smtClean="0"/>
              <a:t>;  </a:t>
            </a:r>
            <a:r>
              <a:rPr lang="en-US" sz="8000" baseline="30000" dirty="0"/>
              <a:t>male and female he created them..</a:t>
            </a:r>
            <a:r>
              <a:rPr lang="en-US" sz="8000" baseline="30000" dirty="0" smtClean="0"/>
              <a:t> </a:t>
            </a:r>
            <a:endParaRPr lang="en-US" sz="8000" baseline="30000" dirty="0"/>
          </a:p>
        </p:txBody>
      </p:sp>
    </p:spTree>
    <p:extLst>
      <p:ext uri="{BB962C8B-B14F-4D97-AF65-F5344CB8AC3E}">
        <p14:creationId xmlns:p14="http://schemas.microsoft.com/office/powerpoint/2010/main" val="105760019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1 Peter 1:22-23.</a:t>
            </a:r>
            <a:r>
              <a:rPr lang="en-US" sz="6600" b="1" dirty="0" smtClean="0"/>
              <a:t> (NLT)</a:t>
            </a:r>
            <a:endParaRPr lang="en-US" sz="6600" b="1" dirty="0"/>
          </a:p>
        </p:txBody>
      </p:sp>
      <p:sp>
        <p:nvSpPr>
          <p:cNvPr id="3" name="Content Placeholder 2"/>
          <p:cNvSpPr>
            <a:spLocks noGrp="1"/>
          </p:cNvSpPr>
          <p:nvPr>
            <p:ph idx="1"/>
          </p:nvPr>
        </p:nvSpPr>
        <p:spPr>
          <a:xfrm>
            <a:off x="234462" y="2180467"/>
            <a:ext cx="11723076" cy="4351338"/>
          </a:xfrm>
        </p:spPr>
        <p:txBody>
          <a:bodyPr>
            <a:noAutofit/>
          </a:bodyPr>
          <a:lstStyle/>
          <a:p>
            <a:r>
              <a:rPr lang="en-US" sz="8000" baseline="30000" dirty="0"/>
              <a:t>22 You were cleansed from your sins when you obeyed the truth, so now </a:t>
            </a:r>
            <a:r>
              <a:rPr lang="en-US" sz="8000" baseline="30000" dirty="0">
                <a:solidFill>
                  <a:srgbClr val="FF0000"/>
                </a:solidFill>
              </a:rPr>
              <a:t>you must show sincere love to each other </a:t>
            </a:r>
            <a:r>
              <a:rPr lang="en-US" sz="8000" baseline="30000" dirty="0"/>
              <a:t>as brothers and sisters</a:t>
            </a:r>
            <a:r>
              <a:rPr lang="en-US" sz="8000" baseline="30000" dirty="0" smtClean="0"/>
              <a:t>. </a:t>
            </a:r>
            <a:r>
              <a:rPr lang="en-US" sz="8000" baseline="30000" dirty="0"/>
              <a:t>Love each other deeply with all your heart</a:t>
            </a:r>
            <a:r>
              <a:rPr lang="en-US" sz="8000" baseline="30000" dirty="0" smtClean="0"/>
              <a:t>.</a:t>
            </a:r>
            <a:endParaRPr lang="en-US" sz="8000" baseline="30000" dirty="0"/>
          </a:p>
        </p:txBody>
      </p:sp>
    </p:spTree>
    <p:extLst>
      <p:ext uri="{BB962C8B-B14F-4D97-AF65-F5344CB8AC3E}">
        <p14:creationId xmlns:p14="http://schemas.microsoft.com/office/powerpoint/2010/main" val="345539126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1 Peter 1:22-23.</a:t>
            </a:r>
            <a:r>
              <a:rPr lang="en-US" sz="6600" b="1" dirty="0" smtClean="0"/>
              <a:t> (NLT)</a:t>
            </a:r>
            <a:endParaRPr lang="en-US" sz="6600" b="1" dirty="0"/>
          </a:p>
        </p:txBody>
      </p:sp>
      <p:sp>
        <p:nvSpPr>
          <p:cNvPr id="3" name="Content Placeholder 2"/>
          <p:cNvSpPr>
            <a:spLocks noGrp="1"/>
          </p:cNvSpPr>
          <p:nvPr>
            <p:ph idx="1"/>
          </p:nvPr>
        </p:nvSpPr>
        <p:spPr>
          <a:xfrm>
            <a:off x="234462" y="2180467"/>
            <a:ext cx="11723076" cy="4351338"/>
          </a:xfrm>
        </p:spPr>
        <p:txBody>
          <a:bodyPr>
            <a:noAutofit/>
          </a:bodyPr>
          <a:lstStyle/>
          <a:p>
            <a:r>
              <a:rPr lang="en-US" sz="8000" baseline="30000" dirty="0" smtClean="0"/>
              <a:t>23 </a:t>
            </a:r>
            <a:r>
              <a:rPr lang="en-US" sz="8000" baseline="30000" dirty="0"/>
              <a:t>For </a:t>
            </a:r>
            <a:r>
              <a:rPr lang="en-US" sz="8000" baseline="30000" dirty="0">
                <a:solidFill>
                  <a:srgbClr val="FF0000"/>
                </a:solidFill>
              </a:rPr>
              <a:t>you have been born again</a:t>
            </a:r>
            <a:r>
              <a:rPr lang="en-US" sz="8000" baseline="30000" dirty="0"/>
              <a:t>, but not to a life that will quickly end. Your new life will </a:t>
            </a:r>
            <a:r>
              <a:rPr lang="en-US" sz="8000" baseline="30000" dirty="0">
                <a:solidFill>
                  <a:srgbClr val="FF0000"/>
                </a:solidFill>
              </a:rPr>
              <a:t>last forever </a:t>
            </a:r>
            <a:r>
              <a:rPr lang="en-US" sz="8000" baseline="30000" dirty="0"/>
              <a:t>because it comes from the eternal, living word of God.</a:t>
            </a:r>
            <a:r>
              <a:rPr lang="en-US" sz="8000" baseline="30000" dirty="0" smtClean="0"/>
              <a:t> </a:t>
            </a:r>
            <a:endParaRPr lang="en-US" sz="8000" baseline="30000" dirty="0"/>
          </a:p>
        </p:txBody>
      </p:sp>
    </p:spTree>
    <p:extLst>
      <p:ext uri="{BB962C8B-B14F-4D97-AF65-F5344CB8AC3E}">
        <p14:creationId xmlns:p14="http://schemas.microsoft.com/office/powerpoint/2010/main" val="338647334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Colossians 3:8-10.</a:t>
            </a:r>
            <a:r>
              <a:rPr lang="en-US" sz="6600" b="1" dirty="0" smtClean="0"/>
              <a:t> (NLT)</a:t>
            </a:r>
            <a:endParaRPr lang="en-US" sz="6600" b="1" dirty="0"/>
          </a:p>
        </p:txBody>
      </p:sp>
      <p:sp>
        <p:nvSpPr>
          <p:cNvPr id="3" name="Content Placeholder 2"/>
          <p:cNvSpPr>
            <a:spLocks noGrp="1"/>
          </p:cNvSpPr>
          <p:nvPr>
            <p:ph idx="1"/>
          </p:nvPr>
        </p:nvSpPr>
        <p:spPr>
          <a:xfrm>
            <a:off x="234462" y="2180467"/>
            <a:ext cx="11723076" cy="4351338"/>
          </a:xfrm>
        </p:spPr>
        <p:txBody>
          <a:bodyPr>
            <a:noAutofit/>
          </a:bodyPr>
          <a:lstStyle/>
          <a:p>
            <a:r>
              <a:rPr lang="en-US" sz="7200" baseline="30000" dirty="0"/>
              <a:t>8 But now is the time to </a:t>
            </a:r>
            <a:r>
              <a:rPr lang="en-US" sz="7200" baseline="30000" dirty="0">
                <a:solidFill>
                  <a:srgbClr val="FF0000"/>
                </a:solidFill>
              </a:rPr>
              <a:t>get rid of anger, rage, malicious behavior, slander, and dirty language</a:t>
            </a:r>
            <a:r>
              <a:rPr lang="en-US" sz="7200" baseline="30000" dirty="0"/>
              <a:t>. 9 Don’t lie to each other, for you have stripped off your old sinful nature and all its wicked deeds. 10 </a:t>
            </a:r>
            <a:r>
              <a:rPr lang="en-US" sz="7200" baseline="30000" dirty="0">
                <a:solidFill>
                  <a:srgbClr val="FF0000"/>
                </a:solidFill>
              </a:rPr>
              <a:t>Put on your new nature, </a:t>
            </a:r>
            <a:r>
              <a:rPr lang="en-US" sz="7200" baseline="30000" dirty="0"/>
              <a:t>and be renewed as you learn to know your Creator and become like him.</a:t>
            </a:r>
            <a:r>
              <a:rPr lang="en-US" sz="7200" baseline="30000" dirty="0" smtClean="0"/>
              <a:t> </a:t>
            </a:r>
            <a:endParaRPr lang="en-US" sz="7200" baseline="30000" dirty="0"/>
          </a:p>
        </p:txBody>
      </p:sp>
    </p:spTree>
    <p:extLst>
      <p:ext uri="{BB962C8B-B14F-4D97-AF65-F5344CB8AC3E}">
        <p14:creationId xmlns:p14="http://schemas.microsoft.com/office/powerpoint/2010/main" val="350978896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60230" y="0"/>
            <a:ext cx="9671539" cy="6858000"/>
          </a:xfrm>
          <a:prstGeom prst="rect">
            <a:avLst/>
          </a:prstGeom>
        </p:spPr>
      </p:pic>
    </p:spTree>
    <p:extLst>
      <p:ext uri="{BB962C8B-B14F-4D97-AF65-F5344CB8AC3E}">
        <p14:creationId xmlns:p14="http://schemas.microsoft.com/office/powerpoint/2010/main" val="371225886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1 John 1:9.</a:t>
            </a:r>
            <a:r>
              <a:rPr lang="en-US" sz="6600" b="1" dirty="0" smtClean="0"/>
              <a:t> (NLT)</a:t>
            </a:r>
            <a:endParaRPr lang="en-US" sz="6600" b="1" dirty="0"/>
          </a:p>
        </p:txBody>
      </p:sp>
      <p:sp>
        <p:nvSpPr>
          <p:cNvPr id="3" name="Content Placeholder 2"/>
          <p:cNvSpPr>
            <a:spLocks noGrp="1"/>
          </p:cNvSpPr>
          <p:nvPr>
            <p:ph idx="1"/>
          </p:nvPr>
        </p:nvSpPr>
        <p:spPr>
          <a:xfrm>
            <a:off x="234462" y="2180467"/>
            <a:ext cx="11723076" cy="4351338"/>
          </a:xfrm>
        </p:spPr>
        <p:txBody>
          <a:bodyPr>
            <a:noAutofit/>
          </a:bodyPr>
          <a:lstStyle/>
          <a:p>
            <a:r>
              <a:rPr lang="en-US" sz="8000" baseline="30000" dirty="0"/>
              <a:t>9 But if we </a:t>
            </a:r>
            <a:r>
              <a:rPr lang="en-US" sz="8000" baseline="30000" dirty="0">
                <a:solidFill>
                  <a:srgbClr val="FF0000"/>
                </a:solidFill>
              </a:rPr>
              <a:t>confess our sins </a:t>
            </a:r>
            <a:r>
              <a:rPr lang="en-US" sz="8000" baseline="30000" dirty="0"/>
              <a:t>to him, he is faithful and just </a:t>
            </a:r>
            <a:r>
              <a:rPr lang="en-US" sz="8000" baseline="30000" dirty="0">
                <a:solidFill>
                  <a:srgbClr val="FF0000"/>
                </a:solidFill>
              </a:rPr>
              <a:t>to forgive </a:t>
            </a:r>
            <a:r>
              <a:rPr lang="en-US" sz="8000" baseline="30000" dirty="0"/>
              <a:t>us our sins and </a:t>
            </a:r>
            <a:r>
              <a:rPr lang="en-US" sz="8000" baseline="30000" dirty="0">
                <a:solidFill>
                  <a:srgbClr val="FF0000"/>
                </a:solidFill>
              </a:rPr>
              <a:t>to cleanse </a:t>
            </a:r>
            <a:r>
              <a:rPr lang="en-US" sz="8000" baseline="30000" dirty="0"/>
              <a:t>us from all wickedness.</a:t>
            </a:r>
            <a:r>
              <a:rPr lang="en-US" sz="8000" baseline="30000" dirty="0" smtClean="0"/>
              <a:t> </a:t>
            </a:r>
            <a:endParaRPr lang="en-US" sz="8000" baseline="30000" dirty="0"/>
          </a:p>
        </p:txBody>
      </p:sp>
    </p:spTree>
    <p:extLst>
      <p:ext uri="{BB962C8B-B14F-4D97-AF65-F5344CB8AC3E}">
        <p14:creationId xmlns:p14="http://schemas.microsoft.com/office/powerpoint/2010/main" val="242834559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Titus 1:2.</a:t>
            </a:r>
            <a:r>
              <a:rPr lang="en-US" sz="6600" b="1" dirty="0" smtClean="0"/>
              <a:t> (NLT)</a:t>
            </a:r>
            <a:endParaRPr lang="en-US" sz="6600" b="1" dirty="0"/>
          </a:p>
        </p:txBody>
      </p:sp>
      <p:sp>
        <p:nvSpPr>
          <p:cNvPr id="3" name="Content Placeholder 2"/>
          <p:cNvSpPr>
            <a:spLocks noGrp="1"/>
          </p:cNvSpPr>
          <p:nvPr>
            <p:ph idx="1"/>
          </p:nvPr>
        </p:nvSpPr>
        <p:spPr>
          <a:xfrm>
            <a:off x="234462" y="2180467"/>
            <a:ext cx="11723076" cy="4351338"/>
          </a:xfrm>
        </p:spPr>
        <p:txBody>
          <a:bodyPr>
            <a:noAutofit/>
          </a:bodyPr>
          <a:lstStyle/>
          <a:p>
            <a:r>
              <a:rPr lang="en-US" sz="8000" baseline="30000" dirty="0"/>
              <a:t> 2 This truth gives them confidence that they have eternal life, which God—who does not lie—</a:t>
            </a:r>
            <a:r>
              <a:rPr lang="en-US" sz="8000" baseline="30000" dirty="0">
                <a:solidFill>
                  <a:srgbClr val="FF0000"/>
                </a:solidFill>
              </a:rPr>
              <a:t>promised</a:t>
            </a:r>
            <a:r>
              <a:rPr lang="en-US" sz="8000" baseline="30000" dirty="0"/>
              <a:t> them before the world began.</a:t>
            </a:r>
            <a:r>
              <a:rPr lang="en-US" sz="8000" baseline="30000" dirty="0" smtClean="0"/>
              <a:t> </a:t>
            </a:r>
            <a:endParaRPr lang="en-US" sz="8000" baseline="30000" dirty="0"/>
          </a:p>
        </p:txBody>
      </p:sp>
    </p:spTree>
    <p:extLst>
      <p:ext uri="{BB962C8B-B14F-4D97-AF65-F5344CB8AC3E}">
        <p14:creationId xmlns:p14="http://schemas.microsoft.com/office/powerpoint/2010/main" val="391015397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Romans 10:17.</a:t>
            </a:r>
            <a:r>
              <a:rPr lang="en-US" sz="6600" b="1" dirty="0" smtClean="0"/>
              <a:t> (NLT)</a:t>
            </a:r>
            <a:endParaRPr lang="en-US" sz="6600" b="1" dirty="0"/>
          </a:p>
        </p:txBody>
      </p:sp>
      <p:sp>
        <p:nvSpPr>
          <p:cNvPr id="3" name="Content Placeholder 2"/>
          <p:cNvSpPr>
            <a:spLocks noGrp="1"/>
          </p:cNvSpPr>
          <p:nvPr>
            <p:ph idx="1"/>
          </p:nvPr>
        </p:nvSpPr>
        <p:spPr>
          <a:xfrm>
            <a:off x="234462" y="2180467"/>
            <a:ext cx="11723076" cy="4351338"/>
          </a:xfrm>
        </p:spPr>
        <p:txBody>
          <a:bodyPr>
            <a:noAutofit/>
          </a:bodyPr>
          <a:lstStyle/>
          <a:p>
            <a:r>
              <a:rPr lang="en-US" sz="8000" baseline="30000" dirty="0"/>
              <a:t>17 So faith comes from</a:t>
            </a:r>
            <a:r>
              <a:rPr lang="en-US" sz="8000" baseline="30000" dirty="0">
                <a:solidFill>
                  <a:srgbClr val="FF0000"/>
                </a:solidFill>
              </a:rPr>
              <a:t> hearing</a:t>
            </a:r>
            <a:r>
              <a:rPr lang="en-US" sz="8000" baseline="30000" dirty="0"/>
              <a:t>, that is, hearing the </a:t>
            </a:r>
            <a:r>
              <a:rPr lang="en-US" sz="8000" baseline="30000" dirty="0">
                <a:solidFill>
                  <a:srgbClr val="FF0000"/>
                </a:solidFill>
              </a:rPr>
              <a:t>Good News about Christ</a:t>
            </a:r>
            <a:r>
              <a:rPr lang="en-US" sz="8000" baseline="30000" dirty="0"/>
              <a:t>.</a:t>
            </a:r>
            <a:r>
              <a:rPr lang="en-US" sz="8000" baseline="30000" dirty="0" smtClean="0"/>
              <a:t> </a:t>
            </a:r>
            <a:endParaRPr lang="en-US" sz="8000" baseline="30000" dirty="0"/>
          </a:p>
        </p:txBody>
      </p:sp>
    </p:spTree>
    <p:extLst>
      <p:ext uri="{BB962C8B-B14F-4D97-AF65-F5344CB8AC3E}">
        <p14:creationId xmlns:p14="http://schemas.microsoft.com/office/powerpoint/2010/main" val="229178325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Matthew 4:4.</a:t>
            </a:r>
            <a:r>
              <a:rPr lang="en-US" sz="6600" b="1" dirty="0" smtClean="0"/>
              <a:t> (NLT)</a:t>
            </a:r>
            <a:endParaRPr lang="en-US" sz="6600" b="1" dirty="0"/>
          </a:p>
        </p:txBody>
      </p:sp>
      <p:sp>
        <p:nvSpPr>
          <p:cNvPr id="3" name="Content Placeholder 2"/>
          <p:cNvSpPr>
            <a:spLocks noGrp="1"/>
          </p:cNvSpPr>
          <p:nvPr>
            <p:ph idx="1"/>
          </p:nvPr>
        </p:nvSpPr>
        <p:spPr>
          <a:xfrm>
            <a:off x="234462" y="2180467"/>
            <a:ext cx="11723076" cy="4351338"/>
          </a:xfrm>
        </p:spPr>
        <p:txBody>
          <a:bodyPr>
            <a:noAutofit/>
          </a:bodyPr>
          <a:lstStyle/>
          <a:p>
            <a:r>
              <a:rPr lang="en-US" sz="8000" baseline="30000" dirty="0"/>
              <a:t>4 But Jesus told him, “No! The Scriptures </a:t>
            </a:r>
            <a:r>
              <a:rPr lang="en-US" sz="8000" baseline="30000" dirty="0" smtClean="0"/>
              <a:t>say, ‘. </a:t>
            </a:r>
            <a:r>
              <a:rPr lang="en-US" sz="8000" baseline="30000" dirty="0"/>
              <a:t>People do not live by bread alone,  but by </a:t>
            </a:r>
            <a:r>
              <a:rPr lang="en-US" sz="8000" baseline="30000" dirty="0">
                <a:solidFill>
                  <a:srgbClr val="FF0000"/>
                </a:solidFill>
              </a:rPr>
              <a:t>every word that comes from the mouth of </a:t>
            </a:r>
            <a:r>
              <a:rPr lang="en-US" sz="8000" baseline="30000" dirty="0" smtClean="0">
                <a:solidFill>
                  <a:srgbClr val="FF0000"/>
                </a:solidFill>
              </a:rPr>
              <a:t>God.</a:t>
            </a:r>
            <a:r>
              <a:rPr lang="en-US" sz="8000" baseline="30000" dirty="0" smtClean="0"/>
              <a:t>’”</a:t>
            </a:r>
            <a:endParaRPr lang="en-US" sz="8000" baseline="30000" dirty="0"/>
          </a:p>
        </p:txBody>
      </p:sp>
    </p:spTree>
    <p:extLst>
      <p:ext uri="{BB962C8B-B14F-4D97-AF65-F5344CB8AC3E}">
        <p14:creationId xmlns:p14="http://schemas.microsoft.com/office/powerpoint/2010/main" val="824405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1280" y="-103154"/>
            <a:ext cx="7057854" cy="7174513"/>
          </a:xfrm>
          <a:prstGeom prst="rect">
            <a:avLst/>
          </a:prstGeom>
        </p:spPr>
      </p:pic>
    </p:spTree>
    <p:extLst>
      <p:ext uri="{BB962C8B-B14F-4D97-AF65-F5344CB8AC3E}">
        <p14:creationId xmlns:p14="http://schemas.microsoft.com/office/powerpoint/2010/main" val="89508625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Psalm 119:11.</a:t>
            </a:r>
            <a:r>
              <a:rPr lang="en-US" sz="6600" b="1" dirty="0" smtClean="0"/>
              <a:t> (NLT)</a:t>
            </a:r>
            <a:endParaRPr lang="en-US" sz="6600" b="1" dirty="0"/>
          </a:p>
        </p:txBody>
      </p:sp>
      <p:sp>
        <p:nvSpPr>
          <p:cNvPr id="3" name="Content Placeholder 2"/>
          <p:cNvSpPr>
            <a:spLocks noGrp="1"/>
          </p:cNvSpPr>
          <p:nvPr>
            <p:ph idx="1"/>
          </p:nvPr>
        </p:nvSpPr>
        <p:spPr>
          <a:xfrm>
            <a:off x="234462" y="2180467"/>
            <a:ext cx="11723076" cy="4351338"/>
          </a:xfrm>
        </p:spPr>
        <p:txBody>
          <a:bodyPr>
            <a:noAutofit/>
          </a:bodyPr>
          <a:lstStyle/>
          <a:p>
            <a:r>
              <a:rPr lang="en-US" sz="8000" baseline="30000" dirty="0" smtClean="0"/>
              <a:t>   I </a:t>
            </a:r>
            <a:r>
              <a:rPr lang="en-US" sz="8000" baseline="30000" dirty="0"/>
              <a:t>have hidden your </a:t>
            </a:r>
            <a:r>
              <a:rPr lang="en-US" sz="8000" baseline="30000" dirty="0">
                <a:solidFill>
                  <a:srgbClr val="FF0000"/>
                </a:solidFill>
              </a:rPr>
              <a:t>word in my heart</a:t>
            </a:r>
            <a:r>
              <a:rPr lang="en-US" sz="8000" baseline="30000" dirty="0" smtClean="0"/>
              <a:t>,  </a:t>
            </a:r>
            <a:r>
              <a:rPr lang="en-US" sz="8000" baseline="30000" dirty="0"/>
              <a:t>that I might not sin against you.</a:t>
            </a:r>
            <a:r>
              <a:rPr lang="en-US" sz="8000" baseline="30000" dirty="0" smtClean="0"/>
              <a:t> </a:t>
            </a:r>
            <a:endParaRPr lang="en-US" sz="8000" baseline="30000" dirty="0"/>
          </a:p>
        </p:txBody>
      </p:sp>
    </p:spTree>
    <p:extLst>
      <p:ext uri="{BB962C8B-B14F-4D97-AF65-F5344CB8AC3E}">
        <p14:creationId xmlns:p14="http://schemas.microsoft.com/office/powerpoint/2010/main" val="160954229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5720" y="1078175"/>
            <a:ext cx="10515600" cy="3562586"/>
          </a:xfrm>
          <a:solidFill>
            <a:schemeClr val="tx1"/>
          </a:solidFill>
        </p:spPr>
        <p:txBody>
          <a:bodyPr>
            <a:noAutofit/>
          </a:bodyPr>
          <a:lstStyle/>
          <a:p>
            <a:pPr algn="ctr"/>
            <a:r>
              <a:rPr lang="en-US" sz="8000" b="1" dirty="0" smtClean="0">
                <a:solidFill>
                  <a:srgbClr val="FFFF00"/>
                </a:solidFill>
              </a:rPr>
              <a:t>How Do You Know When You Are Converted?</a:t>
            </a:r>
            <a:br>
              <a:rPr lang="en-US" sz="8000" b="1" dirty="0" smtClean="0">
                <a:solidFill>
                  <a:srgbClr val="FFFF00"/>
                </a:solidFill>
              </a:rPr>
            </a:br>
            <a:r>
              <a:rPr lang="en-US" sz="8000" b="1" dirty="0" smtClean="0">
                <a:solidFill>
                  <a:srgbClr val="FFFF00"/>
                </a:solidFill>
              </a:rPr>
              <a:t>“</a:t>
            </a:r>
            <a:r>
              <a:rPr lang="en-US" sz="8000" b="1" dirty="0" smtClean="0">
                <a:solidFill>
                  <a:srgbClr val="FF0000"/>
                </a:solidFill>
              </a:rPr>
              <a:t>Love</a:t>
            </a:r>
            <a:r>
              <a:rPr lang="en-US" sz="8000" b="1" dirty="0" smtClean="0">
                <a:solidFill>
                  <a:srgbClr val="FFFF00"/>
                </a:solidFill>
              </a:rPr>
              <a:t>”</a:t>
            </a:r>
            <a:endParaRPr lang="en-US" sz="8000" b="1" dirty="0">
              <a:solidFill>
                <a:srgbClr val="FFFF00"/>
              </a:solidFill>
            </a:endParaRPr>
          </a:p>
        </p:txBody>
      </p:sp>
    </p:spTree>
    <p:extLst>
      <p:ext uri="{BB962C8B-B14F-4D97-AF65-F5344CB8AC3E}">
        <p14:creationId xmlns:p14="http://schemas.microsoft.com/office/powerpoint/2010/main" val="137597597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John 13:35.</a:t>
            </a:r>
            <a:r>
              <a:rPr lang="en-US" sz="6600" b="1" dirty="0" smtClean="0"/>
              <a:t> (NLT)</a:t>
            </a:r>
            <a:endParaRPr lang="en-US" sz="6600" b="1" dirty="0"/>
          </a:p>
        </p:txBody>
      </p:sp>
      <p:sp>
        <p:nvSpPr>
          <p:cNvPr id="3" name="Content Placeholder 2"/>
          <p:cNvSpPr>
            <a:spLocks noGrp="1"/>
          </p:cNvSpPr>
          <p:nvPr>
            <p:ph idx="1"/>
          </p:nvPr>
        </p:nvSpPr>
        <p:spPr>
          <a:xfrm>
            <a:off x="234462" y="2180467"/>
            <a:ext cx="11723076" cy="4351338"/>
          </a:xfrm>
        </p:spPr>
        <p:txBody>
          <a:bodyPr>
            <a:noAutofit/>
          </a:bodyPr>
          <a:lstStyle/>
          <a:p>
            <a:r>
              <a:rPr lang="en-US" sz="8000" baseline="30000" dirty="0"/>
              <a:t>35 Your </a:t>
            </a:r>
            <a:r>
              <a:rPr lang="en-US" sz="8000" baseline="30000" dirty="0">
                <a:solidFill>
                  <a:srgbClr val="FF0000"/>
                </a:solidFill>
              </a:rPr>
              <a:t>love for one another </a:t>
            </a:r>
            <a:r>
              <a:rPr lang="en-US" sz="8000" baseline="30000" dirty="0"/>
              <a:t>will prove to the world that you are my disciples</a:t>
            </a:r>
            <a:r>
              <a:rPr lang="en-US" sz="8000" baseline="30000" dirty="0" smtClean="0"/>
              <a:t>.” </a:t>
            </a:r>
            <a:endParaRPr lang="en-US" sz="8000" baseline="30000" dirty="0"/>
          </a:p>
        </p:txBody>
      </p:sp>
    </p:spTree>
    <p:extLst>
      <p:ext uri="{BB962C8B-B14F-4D97-AF65-F5344CB8AC3E}">
        <p14:creationId xmlns:p14="http://schemas.microsoft.com/office/powerpoint/2010/main" val="287158328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1 John 3:14.</a:t>
            </a:r>
            <a:r>
              <a:rPr lang="en-US" sz="6600" b="1" dirty="0" smtClean="0"/>
              <a:t> (NLT)</a:t>
            </a:r>
            <a:endParaRPr lang="en-US" sz="6600" b="1" dirty="0"/>
          </a:p>
        </p:txBody>
      </p:sp>
      <p:sp>
        <p:nvSpPr>
          <p:cNvPr id="3" name="Content Placeholder 2"/>
          <p:cNvSpPr>
            <a:spLocks noGrp="1"/>
          </p:cNvSpPr>
          <p:nvPr>
            <p:ph idx="1"/>
          </p:nvPr>
        </p:nvSpPr>
        <p:spPr>
          <a:xfrm>
            <a:off x="234462" y="2180467"/>
            <a:ext cx="11723076" cy="4351338"/>
          </a:xfrm>
        </p:spPr>
        <p:txBody>
          <a:bodyPr>
            <a:noAutofit/>
          </a:bodyPr>
          <a:lstStyle/>
          <a:p>
            <a:r>
              <a:rPr lang="en-US" sz="8000" baseline="30000" dirty="0"/>
              <a:t>14 If we </a:t>
            </a:r>
            <a:r>
              <a:rPr lang="en-US" sz="8000" baseline="30000" dirty="0">
                <a:solidFill>
                  <a:srgbClr val="FF0000"/>
                </a:solidFill>
              </a:rPr>
              <a:t>love</a:t>
            </a:r>
            <a:r>
              <a:rPr lang="en-US" sz="8000" baseline="30000" dirty="0"/>
              <a:t> our brothers and sisters who are believers</a:t>
            </a:r>
            <a:r>
              <a:rPr lang="en-US" sz="8000" baseline="30000" dirty="0" smtClean="0"/>
              <a:t>, </a:t>
            </a:r>
            <a:r>
              <a:rPr lang="en-US" sz="8000" baseline="30000" dirty="0"/>
              <a:t>it </a:t>
            </a:r>
            <a:r>
              <a:rPr lang="en-US" sz="8000" baseline="30000" dirty="0">
                <a:solidFill>
                  <a:srgbClr val="FF0000"/>
                </a:solidFill>
              </a:rPr>
              <a:t>proves</a:t>
            </a:r>
            <a:r>
              <a:rPr lang="en-US" sz="8000" baseline="30000" dirty="0"/>
              <a:t> that we </a:t>
            </a:r>
            <a:r>
              <a:rPr lang="en-US" sz="8000" baseline="30000" dirty="0">
                <a:solidFill>
                  <a:srgbClr val="FF0000"/>
                </a:solidFill>
              </a:rPr>
              <a:t>have</a:t>
            </a:r>
            <a:r>
              <a:rPr lang="en-US" sz="8000" baseline="30000" dirty="0"/>
              <a:t> </a:t>
            </a:r>
            <a:r>
              <a:rPr lang="en-US" sz="8000" baseline="30000" dirty="0">
                <a:solidFill>
                  <a:srgbClr val="FF0000"/>
                </a:solidFill>
              </a:rPr>
              <a:t>passed from death to life</a:t>
            </a:r>
            <a:r>
              <a:rPr lang="en-US" sz="8000" baseline="30000" dirty="0"/>
              <a:t>. But a person who has no love is still dead.</a:t>
            </a:r>
            <a:r>
              <a:rPr lang="en-US" sz="8000" baseline="30000" dirty="0" smtClean="0"/>
              <a:t> </a:t>
            </a:r>
            <a:endParaRPr lang="en-US" sz="8000" baseline="30000" dirty="0"/>
          </a:p>
        </p:txBody>
      </p:sp>
    </p:spTree>
    <p:extLst>
      <p:ext uri="{BB962C8B-B14F-4D97-AF65-F5344CB8AC3E}">
        <p14:creationId xmlns:p14="http://schemas.microsoft.com/office/powerpoint/2010/main" val="368466802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Matthew 5:44.</a:t>
            </a:r>
            <a:r>
              <a:rPr lang="en-US" sz="6600" b="1" dirty="0" smtClean="0"/>
              <a:t> (NLT)</a:t>
            </a:r>
            <a:endParaRPr lang="en-US" sz="6600" b="1" dirty="0"/>
          </a:p>
        </p:txBody>
      </p:sp>
      <p:sp>
        <p:nvSpPr>
          <p:cNvPr id="3" name="Content Placeholder 2"/>
          <p:cNvSpPr>
            <a:spLocks noGrp="1"/>
          </p:cNvSpPr>
          <p:nvPr>
            <p:ph idx="1"/>
          </p:nvPr>
        </p:nvSpPr>
        <p:spPr>
          <a:xfrm>
            <a:off x="234462" y="2180467"/>
            <a:ext cx="11723076" cy="4351338"/>
          </a:xfrm>
        </p:spPr>
        <p:txBody>
          <a:bodyPr>
            <a:noAutofit/>
          </a:bodyPr>
          <a:lstStyle/>
          <a:p>
            <a:r>
              <a:rPr lang="en-US" sz="8000" baseline="30000" dirty="0"/>
              <a:t>  44 But I say, </a:t>
            </a:r>
            <a:r>
              <a:rPr lang="en-US" sz="8000" baseline="30000" dirty="0">
                <a:solidFill>
                  <a:srgbClr val="FF0000"/>
                </a:solidFill>
              </a:rPr>
              <a:t>love your enemies</a:t>
            </a:r>
            <a:r>
              <a:rPr lang="en-US" sz="8000" baseline="30000" dirty="0" smtClean="0"/>
              <a:t>! </a:t>
            </a:r>
            <a:r>
              <a:rPr lang="en-US" sz="8000" baseline="30000" dirty="0">
                <a:solidFill>
                  <a:srgbClr val="FF0000"/>
                </a:solidFill>
              </a:rPr>
              <a:t>Pray</a:t>
            </a:r>
            <a:r>
              <a:rPr lang="en-US" sz="8000" baseline="30000" dirty="0"/>
              <a:t> for those who persecute you</a:t>
            </a:r>
            <a:r>
              <a:rPr lang="en-US" sz="8000" baseline="30000" dirty="0" smtClean="0"/>
              <a:t>! </a:t>
            </a:r>
            <a:endParaRPr lang="en-US" sz="8000" baseline="30000" dirty="0"/>
          </a:p>
        </p:txBody>
      </p:sp>
    </p:spTree>
    <p:extLst>
      <p:ext uri="{BB962C8B-B14F-4D97-AF65-F5344CB8AC3E}">
        <p14:creationId xmlns:p14="http://schemas.microsoft.com/office/powerpoint/2010/main" val="127199223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5720" y="1078175"/>
            <a:ext cx="10515600" cy="3562586"/>
          </a:xfrm>
          <a:solidFill>
            <a:schemeClr val="tx1"/>
          </a:solidFill>
        </p:spPr>
        <p:txBody>
          <a:bodyPr>
            <a:noAutofit/>
          </a:bodyPr>
          <a:lstStyle/>
          <a:p>
            <a:pPr algn="ctr"/>
            <a:r>
              <a:rPr lang="en-US" sz="8000" b="1" dirty="0" smtClean="0">
                <a:solidFill>
                  <a:srgbClr val="FFFF00"/>
                </a:solidFill>
              </a:rPr>
              <a:t>How Do You Know When You Are Converted?</a:t>
            </a:r>
            <a:br>
              <a:rPr lang="en-US" sz="8000" b="1" dirty="0" smtClean="0">
                <a:solidFill>
                  <a:srgbClr val="FFFF00"/>
                </a:solidFill>
              </a:rPr>
            </a:br>
            <a:r>
              <a:rPr lang="en-US" sz="8000" b="1" dirty="0" smtClean="0">
                <a:solidFill>
                  <a:srgbClr val="FFFF00"/>
                </a:solidFill>
              </a:rPr>
              <a:t>“</a:t>
            </a:r>
            <a:r>
              <a:rPr lang="en-US" sz="8000" b="1" dirty="0" smtClean="0">
                <a:solidFill>
                  <a:srgbClr val="FF0000"/>
                </a:solidFill>
              </a:rPr>
              <a:t>Changed</a:t>
            </a:r>
            <a:r>
              <a:rPr lang="en-US" sz="8000" b="1" dirty="0" smtClean="0">
                <a:solidFill>
                  <a:srgbClr val="FFFF00"/>
                </a:solidFill>
              </a:rPr>
              <a:t>”</a:t>
            </a:r>
            <a:endParaRPr lang="en-US" sz="8000" b="1" dirty="0">
              <a:solidFill>
                <a:srgbClr val="FFFF00"/>
              </a:solidFill>
            </a:endParaRPr>
          </a:p>
        </p:txBody>
      </p:sp>
    </p:spTree>
    <p:extLst>
      <p:ext uri="{BB962C8B-B14F-4D97-AF65-F5344CB8AC3E}">
        <p14:creationId xmlns:p14="http://schemas.microsoft.com/office/powerpoint/2010/main" val="216580870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2 Corinthians 5:17.</a:t>
            </a:r>
            <a:r>
              <a:rPr lang="en-US" sz="6600" b="1" dirty="0" smtClean="0"/>
              <a:t> (NLT)</a:t>
            </a:r>
            <a:endParaRPr lang="en-US" sz="6600" b="1" dirty="0"/>
          </a:p>
        </p:txBody>
      </p:sp>
      <p:sp>
        <p:nvSpPr>
          <p:cNvPr id="3" name="Content Placeholder 2"/>
          <p:cNvSpPr>
            <a:spLocks noGrp="1"/>
          </p:cNvSpPr>
          <p:nvPr>
            <p:ph idx="1"/>
          </p:nvPr>
        </p:nvSpPr>
        <p:spPr>
          <a:xfrm>
            <a:off x="234462" y="2180467"/>
            <a:ext cx="11723076" cy="4351338"/>
          </a:xfrm>
        </p:spPr>
        <p:txBody>
          <a:bodyPr>
            <a:noAutofit/>
          </a:bodyPr>
          <a:lstStyle/>
          <a:p>
            <a:r>
              <a:rPr lang="en-US" sz="8000" baseline="30000" dirty="0" smtClean="0"/>
              <a:t>. </a:t>
            </a:r>
            <a:r>
              <a:rPr lang="en-US" sz="8000" baseline="30000" dirty="0"/>
              <a:t>17 This means that anyone who belongs to Christ has </a:t>
            </a:r>
            <a:r>
              <a:rPr lang="en-US" sz="8000" baseline="30000" dirty="0">
                <a:solidFill>
                  <a:srgbClr val="FF0000"/>
                </a:solidFill>
              </a:rPr>
              <a:t>become a new person</a:t>
            </a:r>
            <a:r>
              <a:rPr lang="en-US" sz="8000" baseline="30000" dirty="0"/>
              <a:t>. The old life is gone; a </a:t>
            </a:r>
            <a:r>
              <a:rPr lang="en-US" sz="8000" baseline="30000" dirty="0">
                <a:solidFill>
                  <a:srgbClr val="FF0000"/>
                </a:solidFill>
              </a:rPr>
              <a:t>new life has begun</a:t>
            </a:r>
            <a:r>
              <a:rPr lang="en-US" sz="8000" baseline="30000" dirty="0"/>
              <a:t>!</a:t>
            </a:r>
          </a:p>
        </p:txBody>
      </p:sp>
    </p:spTree>
    <p:extLst>
      <p:ext uri="{BB962C8B-B14F-4D97-AF65-F5344CB8AC3E}">
        <p14:creationId xmlns:p14="http://schemas.microsoft.com/office/powerpoint/2010/main" val="214540432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5720" y="1078175"/>
            <a:ext cx="10515600" cy="3562586"/>
          </a:xfrm>
          <a:solidFill>
            <a:schemeClr val="tx1"/>
          </a:solidFill>
        </p:spPr>
        <p:txBody>
          <a:bodyPr>
            <a:noAutofit/>
          </a:bodyPr>
          <a:lstStyle/>
          <a:p>
            <a:pPr algn="ctr"/>
            <a:r>
              <a:rPr lang="en-US" sz="8000" b="1" dirty="0" smtClean="0">
                <a:solidFill>
                  <a:srgbClr val="FFFF00"/>
                </a:solidFill>
              </a:rPr>
              <a:t>How Do You Know When You Are Converted?</a:t>
            </a:r>
            <a:br>
              <a:rPr lang="en-US" sz="8000" b="1" dirty="0" smtClean="0">
                <a:solidFill>
                  <a:srgbClr val="FFFF00"/>
                </a:solidFill>
              </a:rPr>
            </a:br>
            <a:r>
              <a:rPr lang="en-US" sz="8000" b="1" dirty="0" smtClean="0">
                <a:solidFill>
                  <a:srgbClr val="FFFF00"/>
                </a:solidFill>
              </a:rPr>
              <a:t>“</a:t>
            </a:r>
            <a:r>
              <a:rPr lang="en-US" sz="8000" b="1" dirty="0" smtClean="0">
                <a:solidFill>
                  <a:srgbClr val="FF0000"/>
                </a:solidFill>
              </a:rPr>
              <a:t>Obedient</a:t>
            </a:r>
            <a:r>
              <a:rPr lang="en-US" sz="8000" b="1" dirty="0" smtClean="0">
                <a:solidFill>
                  <a:srgbClr val="FFFF00"/>
                </a:solidFill>
              </a:rPr>
              <a:t>”</a:t>
            </a:r>
            <a:endParaRPr lang="en-US" sz="8000" b="1" dirty="0">
              <a:solidFill>
                <a:srgbClr val="FFFF00"/>
              </a:solidFill>
            </a:endParaRPr>
          </a:p>
        </p:txBody>
      </p:sp>
    </p:spTree>
    <p:extLst>
      <p:ext uri="{BB962C8B-B14F-4D97-AF65-F5344CB8AC3E}">
        <p14:creationId xmlns:p14="http://schemas.microsoft.com/office/powerpoint/2010/main" val="18354808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1 John 3:22.</a:t>
            </a:r>
            <a:r>
              <a:rPr lang="en-US" sz="6600" b="1" dirty="0" smtClean="0"/>
              <a:t> (NLT)</a:t>
            </a:r>
            <a:endParaRPr lang="en-US" sz="6600" b="1" dirty="0"/>
          </a:p>
        </p:txBody>
      </p:sp>
      <p:sp>
        <p:nvSpPr>
          <p:cNvPr id="3" name="Content Placeholder 2"/>
          <p:cNvSpPr>
            <a:spLocks noGrp="1"/>
          </p:cNvSpPr>
          <p:nvPr>
            <p:ph idx="1"/>
          </p:nvPr>
        </p:nvSpPr>
        <p:spPr>
          <a:xfrm>
            <a:off x="234462" y="2180467"/>
            <a:ext cx="11723076" cy="4351338"/>
          </a:xfrm>
        </p:spPr>
        <p:txBody>
          <a:bodyPr>
            <a:noAutofit/>
          </a:bodyPr>
          <a:lstStyle/>
          <a:p>
            <a:r>
              <a:rPr lang="en-US" sz="8000" baseline="30000" dirty="0"/>
              <a:t>22 And </a:t>
            </a:r>
            <a:r>
              <a:rPr lang="en-US" sz="8000" baseline="30000" dirty="0">
                <a:solidFill>
                  <a:srgbClr val="FF0000"/>
                </a:solidFill>
              </a:rPr>
              <a:t>we will receive </a:t>
            </a:r>
            <a:r>
              <a:rPr lang="en-US" sz="8000" baseline="30000" dirty="0"/>
              <a:t>from him whatever we ask because </a:t>
            </a:r>
            <a:r>
              <a:rPr lang="en-US" sz="8000" baseline="30000" dirty="0">
                <a:solidFill>
                  <a:srgbClr val="FF0000"/>
                </a:solidFill>
              </a:rPr>
              <a:t>we obey him </a:t>
            </a:r>
            <a:r>
              <a:rPr lang="en-US" sz="8000" baseline="30000" dirty="0">
                <a:solidFill>
                  <a:schemeClr val="accent1"/>
                </a:solidFill>
              </a:rPr>
              <a:t>and do </a:t>
            </a:r>
            <a:r>
              <a:rPr lang="en-US" sz="8000" baseline="30000" dirty="0"/>
              <a:t>the things that please him.</a:t>
            </a:r>
            <a:r>
              <a:rPr lang="en-US" sz="8000" baseline="30000" dirty="0" smtClean="0"/>
              <a:t> </a:t>
            </a:r>
            <a:endParaRPr lang="en-US" sz="8000" baseline="30000" dirty="0"/>
          </a:p>
        </p:txBody>
      </p:sp>
    </p:spTree>
    <p:extLst>
      <p:ext uri="{BB962C8B-B14F-4D97-AF65-F5344CB8AC3E}">
        <p14:creationId xmlns:p14="http://schemas.microsoft.com/office/powerpoint/2010/main" val="145335515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Romans 12:1-2.</a:t>
            </a:r>
            <a:r>
              <a:rPr lang="en-US" sz="6600" b="1" dirty="0" smtClean="0"/>
              <a:t> (NLT)</a:t>
            </a:r>
            <a:endParaRPr lang="en-US" sz="6600" b="1" dirty="0"/>
          </a:p>
        </p:txBody>
      </p:sp>
      <p:sp>
        <p:nvSpPr>
          <p:cNvPr id="3" name="Content Placeholder 2"/>
          <p:cNvSpPr>
            <a:spLocks noGrp="1"/>
          </p:cNvSpPr>
          <p:nvPr>
            <p:ph idx="1"/>
          </p:nvPr>
        </p:nvSpPr>
        <p:spPr>
          <a:xfrm>
            <a:off x="234462" y="2180467"/>
            <a:ext cx="11723076" cy="4351338"/>
          </a:xfrm>
        </p:spPr>
        <p:txBody>
          <a:bodyPr>
            <a:noAutofit/>
          </a:bodyPr>
          <a:lstStyle/>
          <a:p>
            <a:r>
              <a:rPr lang="en-US" sz="8000" baseline="30000" dirty="0" smtClean="0"/>
              <a:t> 1. And </a:t>
            </a:r>
            <a:r>
              <a:rPr lang="en-US" sz="8000" baseline="30000" dirty="0"/>
              <a:t>so, dear brothers and sisters</a:t>
            </a:r>
            <a:r>
              <a:rPr lang="en-US" sz="8000" baseline="30000" dirty="0" smtClean="0"/>
              <a:t>, </a:t>
            </a:r>
            <a:r>
              <a:rPr lang="en-US" sz="8000" baseline="30000" dirty="0"/>
              <a:t>I plead with you to </a:t>
            </a:r>
            <a:r>
              <a:rPr lang="en-US" sz="8000" baseline="30000" dirty="0">
                <a:solidFill>
                  <a:srgbClr val="FF0000"/>
                </a:solidFill>
              </a:rPr>
              <a:t>give your bodies </a:t>
            </a:r>
            <a:r>
              <a:rPr lang="en-US" sz="8000" baseline="30000" dirty="0"/>
              <a:t>to God because of all he has done for you. Let them be a </a:t>
            </a:r>
            <a:r>
              <a:rPr lang="en-US" sz="8000" baseline="30000" dirty="0">
                <a:solidFill>
                  <a:srgbClr val="FF0000"/>
                </a:solidFill>
              </a:rPr>
              <a:t>living and holy sacrifice</a:t>
            </a:r>
            <a:r>
              <a:rPr lang="en-US" sz="8000" baseline="30000" dirty="0"/>
              <a:t>—</a:t>
            </a:r>
            <a:r>
              <a:rPr lang="en-US" sz="8000" baseline="30000" dirty="0">
                <a:solidFill>
                  <a:schemeClr val="accent1"/>
                </a:solidFill>
              </a:rPr>
              <a:t>the</a:t>
            </a:r>
            <a:r>
              <a:rPr lang="en-US" sz="8000" baseline="30000" dirty="0"/>
              <a:t> </a:t>
            </a:r>
            <a:r>
              <a:rPr lang="en-US" sz="8000" baseline="30000" dirty="0">
                <a:solidFill>
                  <a:schemeClr val="accent1"/>
                </a:solidFill>
              </a:rPr>
              <a:t>kind</a:t>
            </a:r>
            <a:r>
              <a:rPr lang="en-US" sz="8000" baseline="30000" dirty="0"/>
              <a:t> he will </a:t>
            </a:r>
            <a:r>
              <a:rPr lang="en-US" sz="8000" baseline="30000" dirty="0">
                <a:solidFill>
                  <a:schemeClr val="accent1"/>
                </a:solidFill>
              </a:rPr>
              <a:t>find acceptable</a:t>
            </a:r>
            <a:r>
              <a:rPr lang="en-US" sz="8000" baseline="30000" dirty="0"/>
              <a:t>. This is </a:t>
            </a:r>
            <a:r>
              <a:rPr lang="en-US" sz="8000" baseline="30000" dirty="0">
                <a:solidFill>
                  <a:srgbClr val="FF0000"/>
                </a:solidFill>
              </a:rPr>
              <a:t>truly</a:t>
            </a:r>
            <a:r>
              <a:rPr lang="en-US" sz="8000" baseline="30000" dirty="0"/>
              <a:t> the way to </a:t>
            </a:r>
            <a:r>
              <a:rPr lang="en-US" sz="8000" b="1" u="sng" baseline="30000" dirty="0"/>
              <a:t>worship him</a:t>
            </a:r>
            <a:r>
              <a:rPr lang="en-US" sz="8000" baseline="30000" dirty="0" smtClean="0"/>
              <a:t>. </a:t>
            </a:r>
            <a:endParaRPr lang="en-US" sz="8000" baseline="30000" dirty="0"/>
          </a:p>
        </p:txBody>
      </p:sp>
    </p:spTree>
    <p:extLst>
      <p:ext uri="{BB962C8B-B14F-4D97-AF65-F5344CB8AC3E}">
        <p14:creationId xmlns:p14="http://schemas.microsoft.com/office/powerpoint/2010/main" val="40785885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60230" y="0"/>
            <a:ext cx="9671539" cy="6858000"/>
          </a:xfrm>
          <a:prstGeom prst="rect">
            <a:avLst/>
          </a:prstGeom>
        </p:spPr>
      </p:pic>
    </p:spTree>
    <p:extLst>
      <p:ext uri="{BB962C8B-B14F-4D97-AF65-F5344CB8AC3E}">
        <p14:creationId xmlns:p14="http://schemas.microsoft.com/office/powerpoint/2010/main" val="57528961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Romans 12:1-2.</a:t>
            </a:r>
            <a:r>
              <a:rPr lang="en-US" sz="6600" b="1" dirty="0" smtClean="0"/>
              <a:t> (NLT)</a:t>
            </a:r>
            <a:endParaRPr lang="en-US" sz="6600" b="1" dirty="0"/>
          </a:p>
        </p:txBody>
      </p:sp>
      <p:sp>
        <p:nvSpPr>
          <p:cNvPr id="3" name="Content Placeholder 2"/>
          <p:cNvSpPr>
            <a:spLocks noGrp="1"/>
          </p:cNvSpPr>
          <p:nvPr>
            <p:ph idx="1"/>
          </p:nvPr>
        </p:nvSpPr>
        <p:spPr>
          <a:xfrm>
            <a:off x="234462" y="2180467"/>
            <a:ext cx="11723076" cy="4351338"/>
          </a:xfrm>
        </p:spPr>
        <p:txBody>
          <a:bodyPr>
            <a:noAutofit/>
          </a:bodyPr>
          <a:lstStyle/>
          <a:p>
            <a:r>
              <a:rPr lang="en-US" sz="8000" baseline="30000" dirty="0" smtClean="0"/>
              <a:t>  </a:t>
            </a:r>
            <a:r>
              <a:rPr lang="en-US" sz="8000" baseline="30000" dirty="0"/>
              <a:t>2 Don’t copy the behavior and customs of this world, but </a:t>
            </a:r>
            <a:r>
              <a:rPr lang="en-US" sz="8000" baseline="30000" dirty="0">
                <a:solidFill>
                  <a:srgbClr val="FF0000"/>
                </a:solidFill>
              </a:rPr>
              <a:t>let God transform you </a:t>
            </a:r>
            <a:r>
              <a:rPr lang="en-US" sz="8000" baseline="30000" dirty="0"/>
              <a:t>into a new person by </a:t>
            </a:r>
            <a:r>
              <a:rPr lang="en-US" sz="8000" baseline="30000" dirty="0">
                <a:solidFill>
                  <a:srgbClr val="FF0000"/>
                </a:solidFill>
              </a:rPr>
              <a:t>changing the way you think</a:t>
            </a:r>
            <a:r>
              <a:rPr lang="en-US" sz="8000" baseline="30000" dirty="0"/>
              <a:t>. Then you will learn to know God’s will for you, which is good and pleasing and perfect.</a:t>
            </a:r>
            <a:r>
              <a:rPr lang="en-US" sz="8000" baseline="30000" dirty="0" smtClean="0"/>
              <a:t> </a:t>
            </a:r>
            <a:endParaRPr lang="en-US" sz="8000" baseline="30000" dirty="0"/>
          </a:p>
        </p:txBody>
      </p:sp>
    </p:spTree>
    <p:extLst>
      <p:ext uri="{BB962C8B-B14F-4D97-AF65-F5344CB8AC3E}">
        <p14:creationId xmlns:p14="http://schemas.microsoft.com/office/powerpoint/2010/main" val="363490756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5720" y="1078175"/>
            <a:ext cx="10515600" cy="3562586"/>
          </a:xfrm>
          <a:solidFill>
            <a:schemeClr val="tx1"/>
          </a:solidFill>
        </p:spPr>
        <p:txBody>
          <a:bodyPr>
            <a:noAutofit/>
          </a:bodyPr>
          <a:lstStyle/>
          <a:p>
            <a:pPr algn="ctr"/>
            <a:r>
              <a:rPr lang="en-US" sz="8000" b="1" dirty="0" smtClean="0">
                <a:solidFill>
                  <a:srgbClr val="FFFF00"/>
                </a:solidFill>
              </a:rPr>
              <a:t>How Do You Know When You Are Converted?</a:t>
            </a:r>
            <a:br>
              <a:rPr lang="en-US" sz="8000" b="1" dirty="0" smtClean="0">
                <a:solidFill>
                  <a:srgbClr val="FFFF00"/>
                </a:solidFill>
              </a:rPr>
            </a:br>
            <a:r>
              <a:rPr lang="en-US" sz="8000" b="1" dirty="0" smtClean="0">
                <a:solidFill>
                  <a:srgbClr val="FFFF00"/>
                </a:solidFill>
              </a:rPr>
              <a:t>“</a:t>
            </a:r>
            <a:r>
              <a:rPr lang="en-US" sz="8000" b="1" dirty="0" smtClean="0">
                <a:solidFill>
                  <a:srgbClr val="FF0000"/>
                </a:solidFill>
              </a:rPr>
              <a:t>Witness</a:t>
            </a:r>
            <a:r>
              <a:rPr lang="en-US" sz="8000" b="1" dirty="0" smtClean="0">
                <a:solidFill>
                  <a:srgbClr val="FFFF00"/>
                </a:solidFill>
              </a:rPr>
              <a:t>”</a:t>
            </a:r>
            <a:endParaRPr lang="en-US" sz="8000" b="1" dirty="0">
              <a:solidFill>
                <a:srgbClr val="FFFF00"/>
              </a:solidFill>
            </a:endParaRPr>
          </a:p>
        </p:txBody>
      </p:sp>
    </p:spTree>
    <p:extLst>
      <p:ext uri="{BB962C8B-B14F-4D97-AF65-F5344CB8AC3E}">
        <p14:creationId xmlns:p14="http://schemas.microsoft.com/office/powerpoint/2010/main" val="419280086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Acts 4:19-20.</a:t>
            </a:r>
            <a:r>
              <a:rPr lang="en-US" sz="6600" b="1" dirty="0" smtClean="0"/>
              <a:t> (NLT)</a:t>
            </a:r>
            <a:endParaRPr lang="en-US" sz="6600" b="1" dirty="0"/>
          </a:p>
        </p:txBody>
      </p:sp>
      <p:sp>
        <p:nvSpPr>
          <p:cNvPr id="3" name="Content Placeholder 2"/>
          <p:cNvSpPr>
            <a:spLocks noGrp="1"/>
          </p:cNvSpPr>
          <p:nvPr>
            <p:ph idx="1"/>
          </p:nvPr>
        </p:nvSpPr>
        <p:spPr>
          <a:xfrm>
            <a:off x="234462" y="2180467"/>
            <a:ext cx="11723076" cy="4351338"/>
          </a:xfrm>
        </p:spPr>
        <p:txBody>
          <a:bodyPr>
            <a:noAutofit/>
          </a:bodyPr>
          <a:lstStyle/>
          <a:p>
            <a:r>
              <a:rPr lang="en-US" sz="8000" baseline="30000" dirty="0"/>
              <a:t>19 But Peter and John replied, “Do you think God wants us to obey you rather than him? 20 We </a:t>
            </a:r>
            <a:r>
              <a:rPr lang="en-US" sz="8000" baseline="30000" dirty="0">
                <a:solidFill>
                  <a:srgbClr val="FF0000"/>
                </a:solidFill>
              </a:rPr>
              <a:t>cannot stop telling about everything we have seen and heard</a:t>
            </a:r>
            <a:r>
              <a:rPr lang="en-US" sz="8000" baseline="30000" dirty="0" smtClean="0"/>
              <a:t>.” </a:t>
            </a:r>
            <a:endParaRPr lang="en-US" sz="8000" baseline="30000" dirty="0"/>
          </a:p>
        </p:txBody>
      </p:sp>
    </p:spTree>
    <p:extLst>
      <p:ext uri="{BB962C8B-B14F-4D97-AF65-F5344CB8AC3E}">
        <p14:creationId xmlns:p14="http://schemas.microsoft.com/office/powerpoint/2010/main" val="347533537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Acts 1:8.</a:t>
            </a:r>
            <a:r>
              <a:rPr lang="en-US" sz="6600" b="1" dirty="0" smtClean="0"/>
              <a:t> (NLT)</a:t>
            </a:r>
            <a:endParaRPr lang="en-US" sz="6600" b="1" dirty="0"/>
          </a:p>
        </p:txBody>
      </p:sp>
      <p:sp>
        <p:nvSpPr>
          <p:cNvPr id="3" name="Content Placeholder 2"/>
          <p:cNvSpPr>
            <a:spLocks noGrp="1"/>
          </p:cNvSpPr>
          <p:nvPr>
            <p:ph idx="1"/>
          </p:nvPr>
        </p:nvSpPr>
        <p:spPr>
          <a:xfrm>
            <a:off x="234462" y="2180467"/>
            <a:ext cx="11723076" cy="4351338"/>
          </a:xfrm>
        </p:spPr>
        <p:txBody>
          <a:bodyPr>
            <a:noAutofit/>
          </a:bodyPr>
          <a:lstStyle/>
          <a:p>
            <a:r>
              <a:rPr lang="en-US" sz="8000" baseline="30000" dirty="0"/>
              <a:t>8 But you </a:t>
            </a:r>
            <a:r>
              <a:rPr lang="en-US" sz="8000" baseline="30000" dirty="0">
                <a:solidFill>
                  <a:srgbClr val="FF0000"/>
                </a:solidFill>
              </a:rPr>
              <a:t>will receive power </a:t>
            </a:r>
            <a:r>
              <a:rPr lang="en-US" sz="8000" baseline="30000" dirty="0"/>
              <a:t>when the Holy Spirit comes upon you. And you will be my </a:t>
            </a:r>
            <a:r>
              <a:rPr lang="en-US" sz="8000" baseline="30000" dirty="0">
                <a:solidFill>
                  <a:srgbClr val="FF0000"/>
                </a:solidFill>
              </a:rPr>
              <a:t>witnesses, telling people </a:t>
            </a:r>
            <a:r>
              <a:rPr lang="en-US" sz="8000" baseline="30000" dirty="0"/>
              <a:t>about me everywhere—in Jerusalem, throughout Judea, in Samaria, and to the ends of the earth</a:t>
            </a:r>
            <a:r>
              <a:rPr lang="en-US" sz="8000" baseline="30000" dirty="0" smtClean="0"/>
              <a:t>.” </a:t>
            </a:r>
            <a:endParaRPr lang="en-US" sz="8000" baseline="30000" dirty="0"/>
          </a:p>
        </p:txBody>
      </p:sp>
    </p:spTree>
    <p:extLst>
      <p:ext uri="{BB962C8B-B14F-4D97-AF65-F5344CB8AC3E}">
        <p14:creationId xmlns:p14="http://schemas.microsoft.com/office/powerpoint/2010/main" val="150823483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Mark 5:19.</a:t>
            </a:r>
            <a:r>
              <a:rPr lang="en-US" sz="6600" b="1" dirty="0" smtClean="0"/>
              <a:t> (NLT)</a:t>
            </a:r>
            <a:endParaRPr lang="en-US" sz="6600" b="1" dirty="0"/>
          </a:p>
        </p:txBody>
      </p:sp>
      <p:sp>
        <p:nvSpPr>
          <p:cNvPr id="3" name="Content Placeholder 2"/>
          <p:cNvSpPr>
            <a:spLocks noGrp="1"/>
          </p:cNvSpPr>
          <p:nvPr>
            <p:ph idx="1"/>
          </p:nvPr>
        </p:nvSpPr>
        <p:spPr>
          <a:xfrm>
            <a:off x="234462" y="2180467"/>
            <a:ext cx="11723076" cy="4351338"/>
          </a:xfrm>
        </p:spPr>
        <p:txBody>
          <a:bodyPr>
            <a:noAutofit/>
          </a:bodyPr>
          <a:lstStyle/>
          <a:p>
            <a:r>
              <a:rPr lang="en-US" sz="8000" baseline="30000" dirty="0" smtClean="0"/>
              <a:t>  19 </a:t>
            </a:r>
            <a:r>
              <a:rPr lang="en-US" sz="8000" baseline="30000" dirty="0"/>
              <a:t>But Jesus said, “No, go home to your family, and </a:t>
            </a:r>
            <a:r>
              <a:rPr lang="en-US" sz="8000" baseline="30000" dirty="0">
                <a:solidFill>
                  <a:srgbClr val="FF0000"/>
                </a:solidFill>
              </a:rPr>
              <a:t>tell them everything the Lord has done for you </a:t>
            </a:r>
            <a:r>
              <a:rPr lang="en-US" sz="8000" baseline="30000" dirty="0"/>
              <a:t>and how merciful he has been</a:t>
            </a:r>
            <a:r>
              <a:rPr lang="en-US" sz="8000" baseline="30000" dirty="0" smtClean="0"/>
              <a:t>.” </a:t>
            </a:r>
            <a:endParaRPr lang="en-US" sz="8000" baseline="30000" dirty="0"/>
          </a:p>
        </p:txBody>
      </p:sp>
    </p:spTree>
    <p:extLst>
      <p:ext uri="{BB962C8B-B14F-4D97-AF65-F5344CB8AC3E}">
        <p14:creationId xmlns:p14="http://schemas.microsoft.com/office/powerpoint/2010/main" val="401588860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Acts 4:31.</a:t>
            </a:r>
            <a:r>
              <a:rPr lang="en-US" sz="6600" b="1" dirty="0" smtClean="0"/>
              <a:t> (NLT)</a:t>
            </a:r>
            <a:endParaRPr lang="en-US" sz="6600" b="1" dirty="0"/>
          </a:p>
        </p:txBody>
      </p:sp>
      <p:sp>
        <p:nvSpPr>
          <p:cNvPr id="3" name="Content Placeholder 2"/>
          <p:cNvSpPr>
            <a:spLocks noGrp="1"/>
          </p:cNvSpPr>
          <p:nvPr>
            <p:ph idx="1"/>
          </p:nvPr>
        </p:nvSpPr>
        <p:spPr>
          <a:xfrm>
            <a:off x="234462" y="2180467"/>
            <a:ext cx="11723076" cy="4351338"/>
          </a:xfrm>
        </p:spPr>
        <p:txBody>
          <a:bodyPr>
            <a:noAutofit/>
          </a:bodyPr>
          <a:lstStyle/>
          <a:p>
            <a:r>
              <a:rPr lang="en-US" sz="8000" baseline="30000" dirty="0" smtClean="0"/>
              <a:t>  31 </a:t>
            </a:r>
            <a:r>
              <a:rPr lang="en-US" sz="8000" baseline="30000" dirty="0"/>
              <a:t>After this prayer, the meeting place shook, and they were all filled with the Holy Spirit. Then </a:t>
            </a:r>
            <a:r>
              <a:rPr lang="en-US" sz="8000" baseline="30000" dirty="0">
                <a:solidFill>
                  <a:srgbClr val="FF0000"/>
                </a:solidFill>
              </a:rPr>
              <a:t>they preached the word of God with boldness</a:t>
            </a:r>
            <a:r>
              <a:rPr lang="en-US" sz="8000" baseline="30000" dirty="0"/>
              <a:t>.</a:t>
            </a:r>
            <a:r>
              <a:rPr lang="en-US" sz="8000" baseline="30000" dirty="0" smtClean="0"/>
              <a:t> </a:t>
            </a:r>
            <a:endParaRPr lang="en-US" sz="8000" baseline="30000" dirty="0"/>
          </a:p>
        </p:txBody>
      </p:sp>
    </p:spTree>
    <p:extLst>
      <p:ext uri="{BB962C8B-B14F-4D97-AF65-F5344CB8AC3E}">
        <p14:creationId xmlns:p14="http://schemas.microsoft.com/office/powerpoint/2010/main" val="212912609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5720" y="1078175"/>
            <a:ext cx="10515600" cy="3562586"/>
          </a:xfrm>
          <a:solidFill>
            <a:schemeClr val="tx1"/>
          </a:solidFill>
        </p:spPr>
        <p:txBody>
          <a:bodyPr>
            <a:noAutofit/>
          </a:bodyPr>
          <a:lstStyle/>
          <a:p>
            <a:pPr algn="ctr"/>
            <a:r>
              <a:rPr lang="en-US" sz="8000" b="1" dirty="0" smtClean="0">
                <a:solidFill>
                  <a:srgbClr val="FFFF00"/>
                </a:solidFill>
              </a:rPr>
              <a:t>How Do You Know When You Are Converted?</a:t>
            </a:r>
            <a:br>
              <a:rPr lang="en-US" sz="8000" b="1" dirty="0" smtClean="0">
                <a:solidFill>
                  <a:srgbClr val="FFFF00"/>
                </a:solidFill>
              </a:rPr>
            </a:br>
            <a:r>
              <a:rPr lang="en-US" sz="8000" b="1" dirty="0" smtClean="0">
                <a:solidFill>
                  <a:srgbClr val="FFFF00"/>
                </a:solidFill>
              </a:rPr>
              <a:t>“</a:t>
            </a:r>
            <a:r>
              <a:rPr lang="en-US" sz="8000" b="1" dirty="0" smtClean="0">
                <a:solidFill>
                  <a:srgbClr val="FF0000"/>
                </a:solidFill>
              </a:rPr>
              <a:t>Pray for Others</a:t>
            </a:r>
            <a:r>
              <a:rPr lang="en-US" sz="8000" b="1" dirty="0" smtClean="0">
                <a:solidFill>
                  <a:srgbClr val="FFFF00"/>
                </a:solidFill>
              </a:rPr>
              <a:t>”</a:t>
            </a:r>
            <a:endParaRPr lang="en-US" sz="8000" b="1" dirty="0">
              <a:solidFill>
                <a:srgbClr val="FFFF00"/>
              </a:solidFill>
            </a:endParaRPr>
          </a:p>
        </p:txBody>
      </p:sp>
    </p:spTree>
    <p:extLst>
      <p:ext uri="{BB962C8B-B14F-4D97-AF65-F5344CB8AC3E}">
        <p14:creationId xmlns:p14="http://schemas.microsoft.com/office/powerpoint/2010/main" val="358713154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Luke 11:13.</a:t>
            </a:r>
            <a:r>
              <a:rPr lang="en-US" sz="6600" b="1" dirty="0" smtClean="0"/>
              <a:t> (NLT)</a:t>
            </a:r>
            <a:endParaRPr lang="en-US" sz="6600" b="1" dirty="0"/>
          </a:p>
        </p:txBody>
      </p:sp>
      <p:sp>
        <p:nvSpPr>
          <p:cNvPr id="3" name="Content Placeholder 2"/>
          <p:cNvSpPr>
            <a:spLocks noGrp="1"/>
          </p:cNvSpPr>
          <p:nvPr>
            <p:ph idx="1"/>
          </p:nvPr>
        </p:nvSpPr>
        <p:spPr>
          <a:xfrm>
            <a:off x="234462" y="2180467"/>
            <a:ext cx="11723076" cy="4351338"/>
          </a:xfrm>
        </p:spPr>
        <p:txBody>
          <a:bodyPr>
            <a:noAutofit/>
          </a:bodyPr>
          <a:lstStyle/>
          <a:p>
            <a:r>
              <a:rPr lang="en-US" sz="8000" baseline="30000" dirty="0"/>
              <a:t>  13 So if you sinful people know how to </a:t>
            </a:r>
            <a:r>
              <a:rPr lang="en-US" sz="8000" baseline="30000" dirty="0">
                <a:solidFill>
                  <a:srgbClr val="FF0000"/>
                </a:solidFill>
              </a:rPr>
              <a:t>give good gifts to your children</a:t>
            </a:r>
            <a:r>
              <a:rPr lang="en-US" sz="8000" baseline="30000" dirty="0"/>
              <a:t>, how much more will your heavenly Father give the Holy Spirit to those who ask him</a:t>
            </a:r>
            <a:r>
              <a:rPr lang="en-US" sz="8000" baseline="30000" dirty="0" smtClean="0"/>
              <a:t>.” </a:t>
            </a:r>
            <a:endParaRPr lang="en-US" sz="8000" baseline="30000" dirty="0"/>
          </a:p>
        </p:txBody>
      </p:sp>
    </p:spTree>
    <p:extLst>
      <p:ext uri="{BB962C8B-B14F-4D97-AF65-F5344CB8AC3E}">
        <p14:creationId xmlns:p14="http://schemas.microsoft.com/office/powerpoint/2010/main" val="126332098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Ephesians 6:18.</a:t>
            </a:r>
            <a:r>
              <a:rPr lang="en-US" sz="6600" b="1" dirty="0" smtClean="0"/>
              <a:t> (NLT)</a:t>
            </a:r>
            <a:endParaRPr lang="en-US" sz="6600" b="1" dirty="0"/>
          </a:p>
        </p:txBody>
      </p:sp>
      <p:sp>
        <p:nvSpPr>
          <p:cNvPr id="3" name="Content Placeholder 2"/>
          <p:cNvSpPr>
            <a:spLocks noGrp="1"/>
          </p:cNvSpPr>
          <p:nvPr>
            <p:ph idx="1"/>
          </p:nvPr>
        </p:nvSpPr>
        <p:spPr>
          <a:xfrm>
            <a:off x="234462" y="2180467"/>
            <a:ext cx="11723076" cy="4351338"/>
          </a:xfrm>
        </p:spPr>
        <p:txBody>
          <a:bodyPr>
            <a:noAutofit/>
          </a:bodyPr>
          <a:lstStyle/>
          <a:p>
            <a:r>
              <a:rPr lang="en-US" sz="8000" baseline="30000" dirty="0"/>
              <a:t>  18 Pray in the Spirit at all times and on every occasion. Stay alert and be persistent in your </a:t>
            </a:r>
            <a:r>
              <a:rPr lang="en-US" sz="8000" baseline="30000" dirty="0">
                <a:solidFill>
                  <a:srgbClr val="FF0000"/>
                </a:solidFill>
              </a:rPr>
              <a:t>prayers for all believers everywhere</a:t>
            </a:r>
            <a:r>
              <a:rPr lang="en-US" sz="8000" baseline="30000" dirty="0"/>
              <a:t>.</a:t>
            </a:r>
            <a:r>
              <a:rPr lang="en-US" sz="8000" baseline="30000" dirty="0" smtClean="0"/>
              <a:t> </a:t>
            </a:r>
            <a:endParaRPr lang="en-US" sz="8000" baseline="30000" dirty="0"/>
          </a:p>
        </p:txBody>
      </p:sp>
    </p:spTree>
    <p:extLst>
      <p:ext uri="{BB962C8B-B14F-4D97-AF65-F5344CB8AC3E}">
        <p14:creationId xmlns:p14="http://schemas.microsoft.com/office/powerpoint/2010/main" val="334946387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4301" y="2671596"/>
            <a:ext cx="10515600" cy="1325563"/>
          </a:xfrm>
          <a:solidFill>
            <a:schemeClr val="accent2"/>
          </a:solidFill>
        </p:spPr>
        <p:txBody>
          <a:bodyPr>
            <a:normAutofit/>
          </a:bodyPr>
          <a:lstStyle/>
          <a:p>
            <a:pPr algn="ctr"/>
            <a:r>
              <a:rPr lang="en-US" sz="6600" b="1" dirty="0" smtClean="0"/>
              <a:t>Are You Converted ??</a:t>
            </a:r>
            <a:endParaRPr lang="en-US" sz="6600" b="1" dirty="0"/>
          </a:p>
        </p:txBody>
      </p:sp>
    </p:spTree>
    <p:extLst>
      <p:ext uri="{BB962C8B-B14F-4D97-AF65-F5344CB8AC3E}">
        <p14:creationId xmlns:p14="http://schemas.microsoft.com/office/powerpoint/2010/main" val="8534079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3171" y="0"/>
            <a:ext cx="11283350" cy="6644640"/>
          </a:xfrm>
          <a:prstGeom prst="rect">
            <a:avLst/>
          </a:prstGeom>
        </p:spPr>
      </p:pic>
    </p:spTree>
    <p:extLst>
      <p:ext uri="{BB962C8B-B14F-4D97-AF65-F5344CB8AC3E}">
        <p14:creationId xmlns:p14="http://schemas.microsoft.com/office/powerpoint/2010/main" val="1397865578"/>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Romans 6:23.</a:t>
            </a:r>
            <a:r>
              <a:rPr lang="en-US" sz="6600" b="1" dirty="0" smtClean="0"/>
              <a:t> (NLT)</a:t>
            </a:r>
            <a:endParaRPr lang="en-US" sz="6600" b="1" dirty="0"/>
          </a:p>
        </p:txBody>
      </p:sp>
      <p:sp>
        <p:nvSpPr>
          <p:cNvPr id="3" name="Content Placeholder 2"/>
          <p:cNvSpPr>
            <a:spLocks noGrp="1"/>
          </p:cNvSpPr>
          <p:nvPr>
            <p:ph idx="1"/>
          </p:nvPr>
        </p:nvSpPr>
        <p:spPr>
          <a:xfrm>
            <a:off x="234462" y="2180467"/>
            <a:ext cx="11723076" cy="4351338"/>
          </a:xfrm>
        </p:spPr>
        <p:txBody>
          <a:bodyPr>
            <a:noAutofit/>
          </a:bodyPr>
          <a:lstStyle/>
          <a:p>
            <a:r>
              <a:rPr lang="en-US" sz="8000" baseline="30000" dirty="0"/>
              <a:t>  23 For the wages of sin is death, but the free </a:t>
            </a:r>
            <a:r>
              <a:rPr lang="en-US" sz="8000" baseline="30000" dirty="0">
                <a:solidFill>
                  <a:srgbClr val="FF0000"/>
                </a:solidFill>
              </a:rPr>
              <a:t>gift of God </a:t>
            </a:r>
            <a:r>
              <a:rPr lang="en-US" sz="8000" baseline="30000" dirty="0"/>
              <a:t>is </a:t>
            </a:r>
            <a:r>
              <a:rPr lang="en-US" sz="8000" b="1" baseline="30000" dirty="0">
                <a:solidFill>
                  <a:schemeClr val="accent1"/>
                </a:solidFill>
              </a:rPr>
              <a:t>eternal life </a:t>
            </a:r>
            <a:r>
              <a:rPr lang="en-US" sz="8000" baseline="30000" dirty="0"/>
              <a:t>through Christ Jesus our Lord.</a:t>
            </a:r>
            <a:r>
              <a:rPr lang="en-US" sz="8000" baseline="30000" dirty="0" smtClean="0"/>
              <a:t> </a:t>
            </a:r>
            <a:endParaRPr lang="en-US" sz="8000" baseline="30000" dirty="0"/>
          </a:p>
        </p:txBody>
      </p:sp>
    </p:spTree>
    <p:extLst>
      <p:ext uri="{BB962C8B-B14F-4D97-AF65-F5344CB8AC3E}">
        <p14:creationId xmlns:p14="http://schemas.microsoft.com/office/powerpoint/2010/main" val="3624237492"/>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Isaiah 1:19-20.</a:t>
            </a:r>
            <a:r>
              <a:rPr lang="en-US" sz="6600" b="1" dirty="0" smtClean="0"/>
              <a:t> (NLT)</a:t>
            </a:r>
            <a:endParaRPr lang="en-US" sz="6600" b="1" dirty="0"/>
          </a:p>
        </p:txBody>
      </p:sp>
      <p:sp>
        <p:nvSpPr>
          <p:cNvPr id="3" name="Content Placeholder 2"/>
          <p:cNvSpPr>
            <a:spLocks noGrp="1"/>
          </p:cNvSpPr>
          <p:nvPr>
            <p:ph idx="1"/>
          </p:nvPr>
        </p:nvSpPr>
        <p:spPr>
          <a:xfrm>
            <a:off x="234462" y="2180467"/>
            <a:ext cx="11723076" cy="4351338"/>
          </a:xfrm>
        </p:spPr>
        <p:txBody>
          <a:bodyPr>
            <a:noAutofit/>
          </a:bodyPr>
          <a:lstStyle/>
          <a:p>
            <a:r>
              <a:rPr lang="en-US" sz="8000" baseline="30000" dirty="0" smtClean="0"/>
              <a:t> 19. If </a:t>
            </a:r>
            <a:r>
              <a:rPr lang="en-US" sz="8000" baseline="30000" dirty="0"/>
              <a:t>you will only obey me</a:t>
            </a:r>
            <a:r>
              <a:rPr lang="en-US" sz="8000" baseline="30000" dirty="0" smtClean="0"/>
              <a:t>, </a:t>
            </a:r>
            <a:r>
              <a:rPr lang="en-US" sz="8000" baseline="30000" dirty="0"/>
              <a:t>you will have plenty to </a:t>
            </a:r>
            <a:r>
              <a:rPr lang="en-US" sz="8000" baseline="30000" dirty="0" smtClean="0"/>
              <a:t>eat. 20. </a:t>
            </a:r>
            <a:r>
              <a:rPr lang="en-US" sz="8000" baseline="30000" dirty="0"/>
              <a:t>But if you </a:t>
            </a:r>
            <a:r>
              <a:rPr lang="en-US" sz="8000" baseline="30000" dirty="0">
                <a:solidFill>
                  <a:srgbClr val="FF0000"/>
                </a:solidFill>
              </a:rPr>
              <a:t>turn away and refuse to listen</a:t>
            </a:r>
            <a:r>
              <a:rPr lang="en-US" sz="8000" baseline="30000" dirty="0" smtClean="0"/>
              <a:t>, </a:t>
            </a:r>
            <a:r>
              <a:rPr lang="en-US" sz="8000" baseline="30000" dirty="0"/>
              <a:t>you will be devoured by the sword of your enemies</a:t>
            </a:r>
            <a:r>
              <a:rPr lang="en-US" sz="8000" baseline="30000" dirty="0" smtClean="0"/>
              <a:t>. </a:t>
            </a:r>
            <a:r>
              <a:rPr lang="en-US" sz="8000" baseline="30000" dirty="0"/>
              <a:t>I, the Lord, have spoken</a:t>
            </a:r>
            <a:r>
              <a:rPr lang="en-US" sz="8000" baseline="30000" dirty="0" smtClean="0"/>
              <a:t>!”</a:t>
            </a:r>
            <a:endParaRPr lang="en-US" sz="8000" baseline="30000" dirty="0"/>
          </a:p>
        </p:txBody>
      </p:sp>
    </p:spTree>
    <p:extLst>
      <p:ext uri="{BB962C8B-B14F-4D97-AF65-F5344CB8AC3E}">
        <p14:creationId xmlns:p14="http://schemas.microsoft.com/office/powerpoint/2010/main" val="600083543"/>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3171" y="0"/>
            <a:ext cx="11283350" cy="6644640"/>
          </a:xfrm>
          <a:prstGeom prst="rect">
            <a:avLst/>
          </a:prstGeom>
        </p:spPr>
      </p:pic>
    </p:spTree>
    <p:extLst>
      <p:ext uri="{BB962C8B-B14F-4D97-AF65-F5344CB8AC3E}">
        <p14:creationId xmlns:p14="http://schemas.microsoft.com/office/powerpoint/2010/main" val="311828008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Revelation 1:18 .</a:t>
            </a:r>
            <a:r>
              <a:rPr lang="en-US" sz="6600" b="1" dirty="0" smtClean="0"/>
              <a:t> (NLT)</a:t>
            </a:r>
            <a:endParaRPr lang="en-US" sz="6600" b="1" dirty="0"/>
          </a:p>
        </p:txBody>
      </p:sp>
      <p:sp>
        <p:nvSpPr>
          <p:cNvPr id="3" name="Content Placeholder 2"/>
          <p:cNvSpPr>
            <a:spLocks noGrp="1"/>
          </p:cNvSpPr>
          <p:nvPr>
            <p:ph idx="1"/>
          </p:nvPr>
        </p:nvSpPr>
        <p:spPr>
          <a:xfrm>
            <a:off x="234462" y="2180467"/>
            <a:ext cx="11723076" cy="4351338"/>
          </a:xfrm>
        </p:spPr>
        <p:txBody>
          <a:bodyPr>
            <a:noAutofit/>
          </a:bodyPr>
          <a:lstStyle/>
          <a:p>
            <a:r>
              <a:rPr lang="en-US" sz="8000" baseline="30000" dirty="0"/>
              <a:t>  18 I am the living one. I died, but look—I am </a:t>
            </a:r>
            <a:r>
              <a:rPr lang="en-US" sz="8000" baseline="30000" dirty="0">
                <a:solidFill>
                  <a:srgbClr val="FF0000"/>
                </a:solidFill>
              </a:rPr>
              <a:t>alive forever and ever</a:t>
            </a:r>
            <a:r>
              <a:rPr lang="en-US" sz="8000" baseline="30000" dirty="0"/>
              <a:t>! And I hold the </a:t>
            </a:r>
            <a:r>
              <a:rPr lang="en-US" sz="8000" baseline="30000" dirty="0">
                <a:solidFill>
                  <a:srgbClr val="FF0000"/>
                </a:solidFill>
              </a:rPr>
              <a:t>keys of death and the grave</a:t>
            </a:r>
            <a:r>
              <a:rPr lang="en-US" sz="8000" baseline="30000" dirty="0"/>
              <a:t>.</a:t>
            </a:r>
            <a:r>
              <a:rPr lang="en-US" sz="8000" baseline="30000" dirty="0" smtClean="0"/>
              <a:t> </a:t>
            </a:r>
            <a:endParaRPr lang="en-US" sz="8000" baseline="30000" dirty="0"/>
          </a:p>
        </p:txBody>
      </p:sp>
    </p:spTree>
    <p:extLst>
      <p:ext uri="{BB962C8B-B14F-4D97-AF65-F5344CB8AC3E}">
        <p14:creationId xmlns:p14="http://schemas.microsoft.com/office/powerpoint/2010/main" val="4225488259"/>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Revelation 5:9.</a:t>
            </a:r>
            <a:r>
              <a:rPr lang="en-US" sz="6600" b="1" dirty="0" smtClean="0"/>
              <a:t> (NLT)</a:t>
            </a:r>
            <a:endParaRPr lang="en-US" sz="6600" b="1" dirty="0"/>
          </a:p>
        </p:txBody>
      </p:sp>
      <p:sp>
        <p:nvSpPr>
          <p:cNvPr id="3" name="Content Placeholder 2"/>
          <p:cNvSpPr>
            <a:spLocks noGrp="1"/>
          </p:cNvSpPr>
          <p:nvPr>
            <p:ph idx="1"/>
          </p:nvPr>
        </p:nvSpPr>
        <p:spPr>
          <a:xfrm>
            <a:off x="234462" y="1936627"/>
            <a:ext cx="11723076" cy="4351338"/>
          </a:xfrm>
        </p:spPr>
        <p:txBody>
          <a:bodyPr>
            <a:noAutofit/>
          </a:bodyPr>
          <a:lstStyle/>
          <a:p>
            <a:r>
              <a:rPr lang="en-US" sz="8000" baseline="30000" dirty="0" smtClean="0"/>
              <a:t> 9 </a:t>
            </a:r>
            <a:r>
              <a:rPr lang="en-US" sz="8000" baseline="30000" dirty="0"/>
              <a:t>And they sang a new song with these </a:t>
            </a:r>
            <a:r>
              <a:rPr lang="en-US" sz="8000" baseline="30000" dirty="0" smtClean="0"/>
              <a:t>words: “</a:t>
            </a:r>
            <a:r>
              <a:rPr lang="en-US" sz="8000" baseline="30000" dirty="0"/>
              <a:t>You are worthy to take the </a:t>
            </a:r>
            <a:r>
              <a:rPr lang="en-US" sz="8000" baseline="30000" dirty="0" smtClean="0"/>
              <a:t>scroll </a:t>
            </a:r>
            <a:r>
              <a:rPr lang="en-US" sz="8000" baseline="30000" dirty="0"/>
              <a:t>and break its seals and open </a:t>
            </a:r>
            <a:r>
              <a:rPr lang="en-US" sz="8000" baseline="30000" dirty="0" smtClean="0"/>
              <a:t>it. For </a:t>
            </a:r>
            <a:r>
              <a:rPr lang="en-US" sz="8000" baseline="30000" dirty="0"/>
              <a:t>you were slaughtered, and </a:t>
            </a:r>
            <a:r>
              <a:rPr lang="en-US" sz="8000" baseline="30000" dirty="0">
                <a:solidFill>
                  <a:srgbClr val="FF0000"/>
                </a:solidFill>
              </a:rPr>
              <a:t>your blood has ransomed people for </a:t>
            </a:r>
            <a:r>
              <a:rPr lang="en-US" sz="8000" baseline="30000" dirty="0" smtClean="0">
                <a:solidFill>
                  <a:srgbClr val="FF0000"/>
                </a:solidFill>
              </a:rPr>
              <a:t>God </a:t>
            </a:r>
            <a:r>
              <a:rPr lang="en-US" sz="8000" baseline="30000" dirty="0"/>
              <a:t>from every tribe and language and people and nation.</a:t>
            </a:r>
            <a:r>
              <a:rPr lang="en-US" sz="8000" baseline="30000" dirty="0" smtClean="0"/>
              <a:t> </a:t>
            </a:r>
            <a:endParaRPr lang="en-US" sz="8000" baseline="30000" dirty="0"/>
          </a:p>
        </p:txBody>
      </p:sp>
    </p:spTree>
    <p:extLst>
      <p:ext uri="{BB962C8B-B14F-4D97-AF65-F5344CB8AC3E}">
        <p14:creationId xmlns:p14="http://schemas.microsoft.com/office/powerpoint/2010/main" val="83802763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Revelation 7:14.</a:t>
            </a:r>
            <a:r>
              <a:rPr lang="en-US" sz="6600" b="1" dirty="0" smtClean="0"/>
              <a:t> (NLT)</a:t>
            </a:r>
            <a:endParaRPr lang="en-US" sz="6600" b="1" dirty="0"/>
          </a:p>
        </p:txBody>
      </p:sp>
      <p:sp>
        <p:nvSpPr>
          <p:cNvPr id="3" name="Content Placeholder 2"/>
          <p:cNvSpPr>
            <a:spLocks noGrp="1"/>
          </p:cNvSpPr>
          <p:nvPr>
            <p:ph idx="1"/>
          </p:nvPr>
        </p:nvSpPr>
        <p:spPr>
          <a:xfrm>
            <a:off x="234462" y="2180467"/>
            <a:ext cx="11723076" cy="4351338"/>
          </a:xfrm>
        </p:spPr>
        <p:txBody>
          <a:bodyPr>
            <a:noAutofit/>
          </a:bodyPr>
          <a:lstStyle/>
          <a:p>
            <a:r>
              <a:rPr lang="en-US" sz="8000" baseline="30000" dirty="0"/>
              <a:t>14 And I said to him, “Sir, you are the one who knows</a:t>
            </a:r>
            <a:r>
              <a:rPr lang="en-US" sz="8000" baseline="30000" dirty="0" smtClean="0"/>
              <a:t>.” Then </a:t>
            </a:r>
            <a:r>
              <a:rPr lang="en-US" sz="8000" baseline="30000" dirty="0"/>
              <a:t>he said to me, “These are the ones who died </a:t>
            </a:r>
            <a:r>
              <a:rPr lang="en-US" sz="8000" baseline="30000" dirty="0" smtClean="0"/>
              <a:t>in </a:t>
            </a:r>
            <a:r>
              <a:rPr lang="en-US" sz="8000" baseline="30000" dirty="0"/>
              <a:t>the great tribulation</a:t>
            </a:r>
            <a:r>
              <a:rPr lang="en-US" sz="8000" baseline="30000" dirty="0" smtClean="0"/>
              <a:t>. </a:t>
            </a:r>
            <a:r>
              <a:rPr lang="en-US" sz="8000" baseline="30000" dirty="0">
                <a:solidFill>
                  <a:srgbClr val="FF0000"/>
                </a:solidFill>
              </a:rPr>
              <a:t>They have washed their robes in the blood of the Lamb </a:t>
            </a:r>
            <a:r>
              <a:rPr lang="en-US" sz="8000" baseline="30000" dirty="0"/>
              <a:t>and made them white.</a:t>
            </a:r>
            <a:r>
              <a:rPr lang="en-US" sz="8000" baseline="30000" dirty="0" smtClean="0"/>
              <a:t> </a:t>
            </a:r>
            <a:endParaRPr lang="en-US" sz="8000" baseline="30000" dirty="0"/>
          </a:p>
        </p:txBody>
      </p:sp>
    </p:spTree>
    <p:extLst>
      <p:ext uri="{BB962C8B-B14F-4D97-AF65-F5344CB8AC3E}">
        <p14:creationId xmlns:p14="http://schemas.microsoft.com/office/powerpoint/2010/main" val="291739321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Revelation 19:8.</a:t>
            </a:r>
            <a:r>
              <a:rPr lang="en-US" sz="6600" b="1" dirty="0" smtClean="0"/>
              <a:t> (NLT)</a:t>
            </a:r>
            <a:endParaRPr lang="en-US" sz="6600" b="1" dirty="0"/>
          </a:p>
        </p:txBody>
      </p:sp>
      <p:sp>
        <p:nvSpPr>
          <p:cNvPr id="3" name="Content Placeholder 2"/>
          <p:cNvSpPr>
            <a:spLocks noGrp="1"/>
          </p:cNvSpPr>
          <p:nvPr>
            <p:ph idx="1"/>
          </p:nvPr>
        </p:nvSpPr>
        <p:spPr>
          <a:xfrm>
            <a:off x="234462" y="2180467"/>
            <a:ext cx="11723076" cy="4351338"/>
          </a:xfrm>
        </p:spPr>
        <p:txBody>
          <a:bodyPr>
            <a:noAutofit/>
          </a:bodyPr>
          <a:lstStyle/>
          <a:p>
            <a:r>
              <a:rPr lang="en-US" sz="8000" baseline="30000" dirty="0"/>
              <a:t>  8. She has </a:t>
            </a:r>
            <a:r>
              <a:rPr lang="en-US" sz="8000" baseline="30000" dirty="0">
                <a:solidFill>
                  <a:srgbClr val="FF0000"/>
                </a:solidFill>
              </a:rPr>
              <a:t>been given the finest of pure white linen to wear</a:t>
            </a:r>
            <a:r>
              <a:rPr lang="en-US" sz="8000" baseline="30000" dirty="0" smtClean="0"/>
              <a:t>.”  </a:t>
            </a:r>
            <a:r>
              <a:rPr lang="en-US" sz="8000" baseline="30000" dirty="0"/>
              <a:t>For the fine linen represents the good deeds of God’s holy people</a:t>
            </a:r>
            <a:r>
              <a:rPr lang="en-US" sz="8000" baseline="30000" dirty="0" smtClean="0"/>
              <a:t> </a:t>
            </a:r>
            <a:endParaRPr lang="en-US" sz="8000" baseline="30000" dirty="0"/>
          </a:p>
        </p:txBody>
      </p:sp>
    </p:spTree>
    <p:extLst>
      <p:ext uri="{BB962C8B-B14F-4D97-AF65-F5344CB8AC3E}">
        <p14:creationId xmlns:p14="http://schemas.microsoft.com/office/powerpoint/2010/main" val="3428672773"/>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Revelation 14:6.</a:t>
            </a:r>
            <a:r>
              <a:rPr lang="en-US" sz="6600" b="1" dirty="0" smtClean="0"/>
              <a:t> (NLT)</a:t>
            </a:r>
            <a:endParaRPr lang="en-US" sz="6600" b="1" dirty="0"/>
          </a:p>
        </p:txBody>
      </p:sp>
      <p:sp>
        <p:nvSpPr>
          <p:cNvPr id="3" name="Content Placeholder 2"/>
          <p:cNvSpPr>
            <a:spLocks noGrp="1"/>
          </p:cNvSpPr>
          <p:nvPr>
            <p:ph idx="1"/>
          </p:nvPr>
        </p:nvSpPr>
        <p:spPr>
          <a:xfrm>
            <a:off x="234462" y="2180467"/>
            <a:ext cx="11723076" cy="4351338"/>
          </a:xfrm>
        </p:spPr>
        <p:txBody>
          <a:bodyPr>
            <a:noAutofit/>
          </a:bodyPr>
          <a:lstStyle/>
          <a:p>
            <a:r>
              <a:rPr lang="en-US" sz="8000" baseline="30000" dirty="0"/>
              <a:t>  6 And I saw another angel flying through the sky, carrying the </a:t>
            </a:r>
            <a:r>
              <a:rPr lang="en-US" sz="8000" baseline="30000" dirty="0">
                <a:solidFill>
                  <a:srgbClr val="FF0000"/>
                </a:solidFill>
              </a:rPr>
              <a:t>eternal Good News </a:t>
            </a:r>
            <a:r>
              <a:rPr lang="en-US" sz="8000" baseline="30000" dirty="0"/>
              <a:t>to proclaim to the people who belong to this world—</a:t>
            </a:r>
            <a:r>
              <a:rPr lang="en-US" sz="8000" baseline="30000" dirty="0">
                <a:solidFill>
                  <a:srgbClr val="FF0000"/>
                </a:solidFill>
              </a:rPr>
              <a:t>to every nation, tribe, language, and people</a:t>
            </a:r>
            <a:r>
              <a:rPr lang="en-US" sz="8000" baseline="30000" dirty="0"/>
              <a:t>.</a:t>
            </a:r>
            <a:r>
              <a:rPr lang="en-US" sz="8000" baseline="30000" dirty="0" smtClean="0"/>
              <a:t> </a:t>
            </a:r>
            <a:endParaRPr lang="en-US" sz="8000" baseline="30000" dirty="0"/>
          </a:p>
        </p:txBody>
      </p:sp>
    </p:spTree>
    <p:extLst>
      <p:ext uri="{BB962C8B-B14F-4D97-AF65-F5344CB8AC3E}">
        <p14:creationId xmlns:p14="http://schemas.microsoft.com/office/powerpoint/2010/main" val="806122832"/>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Revelation 21:6.</a:t>
            </a:r>
            <a:r>
              <a:rPr lang="en-US" sz="6600" b="1" dirty="0" smtClean="0"/>
              <a:t> (NLT)</a:t>
            </a:r>
            <a:endParaRPr lang="en-US" sz="6600" b="1" dirty="0"/>
          </a:p>
        </p:txBody>
      </p:sp>
      <p:sp>
        <p:nvSpPr>
          <p:cNvPr id="3" name="Content Placeholder 2"/>
          <p:cNvSpPr>
            <a:spLocks noGrp="1"/>
          </p:cNvSpPr>
          <p:nvPr>
            <p:ph idx="1"/>
          </p:nvPr>
        </p:nvSpPr>
        <p:spPr>
          <a:xfrm>
            <a:off x="234462" y="2180467"/>
            <a:ext cx="11723076" cy="4351338"/>
          </a:xfrm>
        </p:spPr>
        <p:txBody>
          <a:bodyPr>
            <a:noAutofit/>
          </a:bodyPr>
          <a:lstStyle/>
          <a:p>
            <a:r>
              <a:rPr lang="en-US" sz="8000" baseline="30000" dirty="0"/>
              <a:t>  6 And he also said, “It is finished! I am the Alpha and the Omega—the Beginning and the End. </a:t>
            </a:r>
            <a:r>
              <a:rPr lang="en-US" sz="8000" baseline="30000" dirty="0">
                <a:solidFill>
                  <a:srgbClr val="FF0000"/>
                </a:solidFill>
              </a:rPr>
              <a:t>To all who are thirsty </a:t>
            </a:r>
            <a:r>
              <a:rPr lang="en-US" sz="8000" baseline="30000" dirty="0"/>
              <a:t>I will give freely from the springs of the water of life.</a:t>
            </a:r>
            <a:r>
              <a:rPr lang="en-US" sz="8000" baseline="30000" dirty="0" smtClean="0"/>
              <a:t> </a:t>
            </a:r>
            <a:endParaRPr lang="en-US" sz="8000" baseline="30000" dirty="0"/>
          </a:p>
        </p:txBody>
      </p:sp>
    </p:spTree>
    <p:extLst>
      <p:ext uri="{BB962C8B-B14F-4D97-AF65-F5344CB8AC3E}">
        <p14:creationId xmlns:p14="http://schemas.microsoft.com/office/powerpoint/2010/main" val="3226137485"/>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Revelation 22:17.</a:t>
            </a:r>
            <a:r>
              <a:rPr lang="en-US" sz="6600" b="1" dirty="0" smtClean="0"/>
              <a:t> (NLT)</a:t>
            </a:r>
            <a:endParaRPr lang="en-US" sz="6600" b="1" dirty="0"/>
          </a:p>
        </p:txBody>
      </p:sp>
      <p:sp>
        <p:nvSpPr>
          <p:cNvPr id="3" name="Content Placeholder 2"/>
          <p:cNvSpPr>
            <a:spLocks noGrp="1"/>
          </p:cNvSpPr>
          <p:nvPr>
            <p:ph idx="1"/>
          </p:nvPr>
        </p:nvSpPr>
        <p:spPr>
          <a:xfrm>
            <a:off x="234462" y="2180467"/>
            <a:ext cx="11723076" cy="4351338"/>
          </a:xfrm>
        </p:spPr>
        <p:txBody>
          <a:bodyPr>
            <a:noAutofit/>
          </a:bodyPr>
          <a:lstStyle/>
          <a:p>
            <a:r>
              <a:rPr lang="en-US" sz="8000" baseline="30000" dirty="0"/>
              <a:t>  17 The Spirit and the bride say, “Come.” Let anyone </a:t>
            </a:r>
            <a:r>
              <a:rPr lang="en-US" sz="8000" baseline="30000" dirty="0">
                <a:solidFill>
                  <a:srgbClr val="FF0000"/>
                </a:solidFill>
              </a:rPr>
              <a:t>who hears </a:t>
            </a:r>
            <a:r>
              <a:rPr lang="en-US" sz="8000" baseline="30000" dirty="0"/>
              <a:t>this say, “Come.” Let anyone </a:t>
            </a:r>
            <a:r>
              <a:rPr lang="en-US" sz="8000" baseline="30000" dirty="0">
                <a:solidFill>
                  <a:srgbClr val="FF0000"/>
                </a:solidFill>
              </a:rPr>
              <a:t>who is thirsty </a:t>
            </a:r>
            <a:r>
              <a:rPr lang="en-US" sz="8000" baseline="30000" dirty="0"/>
              <a:t>come. Let anyone </a:t>
            </a:r>
            <a:r>
              <a:rPr lang="en-US" sz="8000" baseline="30000" dirty="0">
                <a:solidFill>
                  <a:srgbClr val="FF0000"/>
                </a:solidFill>
              </a:rPr>
              <a:t>who desires </a:t>
            </a:r>
            <a:r>
              <a:rPr lang="en-US" sz="8000" baseline="30000" dirty="0"/>
              <a:t>drink freely from the water of life.</a:t>
            </a:r>
            <a:r>
              <a:rPr lang="en-US" sz="8000" baseline="30000" dirty="0" smtClean="0"/>
              <a:t> </a:t>
            </a:r>
            <a:endParaRPr lang="en-US" sz="8000" baseline="30000" dirty="0"/>
          </a:p>
        </p:txBody>
      </p:sp>
    </p:spTree>
    <p:extLst>
      <p:ext uri="{BB962C8B-B14F-4D97-AF65-F5344CB8AC3E}">
        <p14:creationId xmlns:p14="http://schemas.microsoft.com/office/powerpoint/2010/main" val="42701300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9836" y="2671597"/>
            <a:ext cx="10515600" cy="1325563"/>
          </a:xfrm>
        </p:spPr>
        <p:txBody>
          <a:bodyPr>
            <a:noAutofit/>
          </a:bodyPr>
          <a:lstStyle/>
          <a:p>
            <a:pPr algn="ctr"/>
            <a:r>
              <a:rPr lang="en-US" sz="11500" dirty="0" smtClean="0"/>
              <a:t>Let us start the Bible study..</a:t>
            </a:r>
            <a:endParaRPr lang="en-US" sz="11500" dirty="0"/>
          </a:p>
        </p:txBody>
      </p:sp>
    </p:spTree>
    <p:extLst>
      <p:ext uri="{BB962C8B-B14F-4D97-AF65-F5344CB8AC3E}">
        <p14:creationId xmlns:p14="http://schemas.microsoft.com/office/powerpoint/2010/main" val="3143144541"/>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30573"/>
            <a:ext cx="10515600" cy="1325563"/>
          </a:xfrm>
          <a:solidFill>
            <a:schemeClr val="accent2">
              <a:lumMod val="40000"/>
              <a:lumOff val="60000"/>
            </a:schemeClr>
          </a:solidFill>
        </p:spPr>
        <p:txBody>
          <a:bodyPr>
            <a:normAutofit/>
          </a:bodyPr>
          <a:lstStyle/>
          <a:p>
            <a:pPr algn="ctr"/>
            <a:r>
              <a:rPr lang="en-US" sz="6600" b="1" dirty="0" smtClean="0"/>
              <a:t>END</a:t>
            </a:r>
            <a:endParaRPr lang="en-US" sz="6600" b="1" dirty="0"/>
          </a:p>
        </p:txBody>
      </p:sp>
      <p:sp>
        <p:nvSpPr>
          <p:cNvPr id="3" name="Content Placeholder 2"/>
          <p:cNvSpPr>
            <a:spLocks noGrp="1"/>
          </p:cNvSpPr>
          <p:nvPr>
            <p:ph idx="1"/>
          </p:nvPr>
        </p:nvSpPr>
        <p:spPr>
          <a:xfrm>
            <a:off x="234462" y="2180467"/>
            <a:ext cx="11723076" cy="4351338"/>
          </a:xfrm>
        </p:spPr>
        <p:txBody>
          <a:bodyPr>
            <a:noAutofit/>
          </a:bodyPr>
          <a:lstStyle/>
          <a:p>
            <a:r>
              <a:rPr lang="en-US" sz="8000" baseline="30000" dirty="0" smtClean="0"/>
              <a:t>. </a:t>
            </a:r>
            <a:endParaRPr lang="en-US" sz="8000" baseline="30000" dirty="0"/>
          </a:p>
        </p:txBody>
      </p:sp>
    </p:spTree>
    <p:extLst>
      <p:ext uri="{BB962C8B-B14F-4D97-AF65-F5344CB8AC3E}">
        <p14:creationId xmlns:p14="http://schemas.microsoft.com/office/powerpoint/2010/main" val="1289769693"/>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9836" y="2671597"/>
            <a:ext cx="10515600" cy="1325563"/>
          </a:xfrm>
        </p:spPr>
        <p:txBody>
          <a:bodyPr>
            <a:noAutofit/>
          </a:bodyPr>
          <a:lstStyle/>
          <a:p>
            <a:pPr algn="ctr"/>
            <a:r>
              <a:rPr lang="en-US" sz="11500" dirty="0" smtClean="0"/>
              <a:t>Let us Pray</a:t>
            </a:r>
            <a:br>
              <a:rPr lang="en-US" sz="11500" dirty="0" smtClean="0"/>
            </a:br>
            <a:r>
              <a:rPr lang="en-US" sz="11500" dirty="0" smtClean="0"/>
              <a:t>to close the Bible study.</a:t>
            </a:r>
            <a:endParaRPr lang="en-US" sz="11500" dirty="0"/>
          </a:p>
        </p:txBody>
      </p:sp>
    </p:spTree>
    <p:extLst>
      <p:ext uri="{BB962C8B-B14F-4D97-AF65-F5344CB8AC3E}">
        <p14:creationId xmlns:p14="http://schemas.microsoft.com/office/powerpoint/2010/main" val="3099771942"/>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285" y="739302"/>
            <a:ext cx="11880715" cy="5350213"/>
          </a:xfrm>
          <a:solidFill>
            <a:schemeClr val="accent1">
              <a:lumMod val="50000"/>
            </a:schemeClr>
          </a:solidFill>
        </p:spPr>
        <p:txBody>
          <a:bodyPr>
            <a:normAutofit fontScale="90000"/>
          </a:bodyPr>
          <a:lstStyle/>
          <a:p>
            <a:pPr algn="ctr"/>
            <a:r>
              <a:rPr lang="en-US" sz="8000" b="1" dirty="0" smtClean="0">
                <a:solidFill>
                  <a:srgbClr val="FFFF00"/>
                </a:solidFill>
              </a:rPr>
              <a:t>Don’t Be Afraid to Follow Jesus!</a:t>
            </a:r>
            <a:r>
              <a:rPr lang="en-US" sz="6600" b="1" dirty="0" smtClean="0">
                <a:solidFill>
                  <a:srgbClr val="FFFF00"/>
                </a:solidFill>
              </a:rPr>
              <a:t/>
            </a:r>
            <a:br>
              <a:rPr lang="en-US" sz="6600" b="1" dirty="0" smtClean="0">
                <a:solidFill>
                  <a:srgbClr val="FFFF00"/>
                </a:solidFill>
              </a:rPr>
            </a:br>
            <a:r>
              <a:rPr lang="en-US" sz="6600" b="1" dirty="0" smtClean="0">
                <a:solidFill>
                  <a:srgbClr val="FFFF00"/>
                </a:solidFill>
              </a:rPr>
              <a:t/>
            </a:r>
            <a:br>
              <a:rPr lang="en-US" sz="6600" b="1" dirty="0" smtClean="0">
                <a:solidFill>
                  <a:srgbClr val="FFFF00"/>
                </a:solidFill>
              </a:rPr>
            </a:br>
            <a:r>
              <a:rPr lang="en-US" sz="6600" b="1" dirty="0" smtClean="0">
                <a:solidFill>
                  <a:srgbClr val="FFFF00"/>
                </a:solidFill>
              </a:rPr>
              <a:t>“If you love Him, keep His commandments”</a:t>
            </a:r>
            <a:br>
              <a:rPr lang="en-US" sz="6600" b="1" dirty="0" smtClean="0">
                <a:solidFill>
                  <a:srgbClr val="FFFF00"/>
                </a:solidFill>
              </a:rPr>
            </a:br>
            <a:endParaRPr lang="en-US" sz="6600" b="1" dirty="0">
              <a:solidFill>
                <a:srgbClr val="FFFF00"/>
              </a:solidFill>
            </a:endParaRPr>
          </a:p>
        </p:txBody>
      </p:sp>
    </p:spTree>
    <p:extLst>
      <p:ext uri="{BB962C8B-B14F-4D97-AF65-F5344CB8AC3E}">
        <p14:creationId xmlns:p14="http://schemas.microsoft.com/office/powerpoint/2010/main" val="25234037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83361" y="46398"/>
            <a:ext cx="9288548" cy="6811602"/>
          </a:xfrm>
          <a:prstGeom prst="rect">
            <a:avLst/>
          </a:prstGeom>
        </p:spPr>
      </p:pic>
    </p:spTree>
    <p:extLst>
      <p:ext uri="{BB962C8B-B14F-4D97-AF65-F5344CB8AC3E}">
        <p14:creationId xmlns:p14="http://schemas.microsoft.com/office/powerpoint/2010/main" val="32663757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1177</TotalTime>
  <Words>2615</Words>
  <Application>Microsoft Office PowerPoint</Application>
  <PresentationFormat>Custom</PresentationFormat>
  <Paragraphs>135</Paragraphs>
  <Slides>82</Slides>
  <Notes>0</Notes>
  <HiddenSlides>0</HiddenSlides>
  <MMClips>0</MMClips>
  <ScaleCrop>false</ScaleCrop>
  <HeadingPairs>
    <vt:vector size="4" baseType="variant">
      <vt:variant>
        <vt:lpstr>Theme</vt:lpstr>
      </vt:variant>
      <vt:variant>
        <vt:i4>1</vt:i4>
      </vt:variant>
      <vt:variant>
        <vt:lpstr>Slide Titles</vt:lpstr>
      </vt:variant>
      <vt:variant>
        <vt:i4>82</vt:i4>
      </vt:variant>
    </vt:vector>
  </HeadingPairs>
  <TitlesOfParts>
    <vt:vector size="83" baseType="lpstr">
      <vt:lpstr>Office Theme</vt:lpstr>
      <vt:lpstr>The study will begin at 7:30 PM</vt:lpstr>
      <vt:lpstr>Let us Pray and then start the Bible study..</vt:lpstr>
      <vt:lpstr>PowerPoint Presentation</vt:lpstr>
      <vt:lpstr>PowerPoint Presentation</vt:lpstr>
      <vt:lpstr>PowerPoint Presentation</vt:lpstr>
      <vt:lpstr>PowerPoint Presentation</vt:lpstr>
      <vt:lpstr>PowerPoint Presentation</vt:lpstr>
      <vt:lpstr>Let us start the Bible study..</vt:lpstr>
      <vt:lpstr>PowerPoint Presentation</vt:lpstr>
      <vt:lpstr>Revelation 14:6. (NLT)</vt:lpstr>
      <vt:lpstr>Revelation 13:8. (NLT)</vt:lpstr>
      <vt:lpstr>Romans 5:12. (NLT)</vt:lpstr>
      <vt:lpstr>Romans 6:23. (NLT)</vt:lpstr>
      <vt:lpstr>Isaiah 59:2. (NLT)</vt:lpstr>
      <vt:lpstr>Revelation 1:5. (NLT)</vt:lpstr>
      <vt:lpstr>Isaiah 53:6. (NLT)</vt:lpstr>
      <vt:lpstr>John 3:16. (NLT)</vt:lpstr>
      <vt:lpstr>Revelation 1:5. (NLT)</vt:lpstr>
      <vt:lpstr>PowerPoint Presentation</vt:lpstr>
      <vt:lpstr>Acts 16:31. (NLT)</vt:lpstr>
      <vt:lpstr>Mark 16:16. (NLT)</vt:lpstr>
      <vt:lpstr>1 John 1:9. (NLT)</vt:lpstr>
      <vt:lpstr>Acts 3:19. (NLT)</vt:lpstr>
      <vt:lpstr>John 3:3-7. (NLT)</vt:lpstr>
      <vt:lpstr>John 3:3-7. (NLT)</vt:lpstr>
      <vt:lpstr>Revelation 3:20. (NLT)</vt:lpstr>
      <vt:lpstr>Ephesians 3:17-19. (NLT)</vt:lpstr>
      <vt:lpstr>Ephesians 3:17-19. (NLT)</vt:lpstr>
      <vt:lpstr>John 14:17. (NLT)</vt:lpstr>
      <vt:lpstr>Philippians 2:13. (NLT)</vt:lpstr>
      <vt:lpstr>Ezekiel 36:25-27. (NLT)</vt:lpstr>
      <vt:lpstr>Ezekiel 36:25-27. (NLT)</vt:lpstr>
      <vt:lpstr>PowerPoint Presentation</vt:lpstr>
      <vt:lpstr>Philippians 1:6. (NLT)</vt:lpstr>
      <vt:lpstr>Jude 24. (NLT)</vt:lpstr>
      <vt:lpstr>Jude 25. (NLT)</vt:lpstr>
      <vt:lpstr>Matthew 7:21. (NLT)</vt:lpstr>
      <vt:lpstr>Matthew 5:29-30. (NLT)</vt:lpstr>
      <vt:lpstr>Matthew 5:29-30. (NLT)</vt:lpstr>
      <vt:lpstr>Genesis 1:26-27. (NLT)</vt:lpstr>
      <vt:lpstr>Genesis 1:26-27. (NLT)</vt:lpstr>
      <vt:lpstr>1 Peter 1:22-23. (NLT)</vt:lpstr>
      <vt:lpstr>1 Peter 1:22-23. (NLT)</vt:lpstr>
      <vt:lpstr>Colossians 3:8-10. (NLT)</vt:lpstr>
      <vt:lpstr>PowerPoint Presentation</vt:lpstr>
      <vt:lpstr>1 John 1:9. (NLT)</vt:lpstr>
      <vt:lpstr>Titus 1:2. (NLT)</vt:lpstr>
      <vt:lpstr>Romans 10:17. (NLT)</vt:lpstr>
      <vt:lpstr>Matthew 4:4. (NLT)</vt:lpstr>
      <vt:lpstr>Psalm 119:11. (NLT)</vt:lpstr>
      <vt:lpstr>How Do You Know When You Are Converted? “Love”</vt:lpstr>
      <vt:lpstr>John 13:35. (NLT)</vt:lpstr>
      <vt:lpstr>1 John 3:14. (NLT)</vt:lpstr>
      <vt:lpstr>Matthew 5:44. (NLT)</vt:lpstr>
      <vt:lpstr>How Do You Know When You Are Converted? “Changed”</vt:lpstr>
      <vt:lpstr>2 Corinthians 5:17. (NLT)</vt:lpstr>
      <vt:lpstr>How Do You Know When You Are Converted? “Obedient”</vt:lpstr>
      <vt:lpstr>1 John 3:22. (NLT)</vt:lpstr>
      <vt:lpstr>Romans 12:1-2. (NLT)</vt:lpstr>
      <vt:lpstr>Romans 12:1-2. (NLT)</vt:lpstr>
      <vt:lpstr>How Do You Know When You Are Converted? “Witness”</vt:lpstr>
      <vt:lpstr>Acts 4:19-20. (NLT)</vt:lpstr>
      <vt:lpstr>Acts 1:8. (NLT)</vt:lpstr>
      <vt:lpstr>Mark 5:19. (NLT)</vt:lpstr>
      <vt:lpstr>Acts 4:31. (NLT)</vt:lpstr>
      <vt:lpstr>How Do You Know When You Are Converted? “Pray for Others”</vt:lpstr>
      <vt:lpstr>Luke 11:13. (NLT)</vt:lpstr>
      <vt:lpstr>Ephesians 6:18. (NLT)</vt:lpstr>
      <vt:lpstr>Are You Converted ??</vt:lpstr>
      <vt:lpstr>Romans 6:23. (NLT)</vt:lpstr>
      <vt:lpstr>Isaiah 1:19-20. (NLT)</vt:lpstr>
      <vt:lpstr>PowerPoint Presentation</vt:lpstr>
      <vt:lpstr>Revelation 1:18 . (NLT)</vt:lpstr>
      <vt:lpstr>Revelation 5:9. (NLT)</vt:lpstr>
      <vt:lpstr>Revelation 7:14. (NLT)</vt:lpstr>
      <vt:lpstr>Revelation 19:8. (NLT)</vt:lpstr>
      <vt:lpstr>Revelation 14:6. (NLT)</vt:lpstr>
      <vt:lpstr>Revelation 21:6. (NLT)</vt:lpstr>
      <vt:lpstr>Revelation 22:17. (NLT)</vt:lpstr>
      <vt:lpstr>END</vt:lpstr>
      <vt:lpstr>Let us Pray to close the Bible study.</vt:lpstr>
      <vt:lpstr>Don’t Be Afraid to Follow Jesus!  “If you love Him, keep His commandments”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carlfost@yahoo.com</dc:creator>
  <cp:lastModifiedBy>HP</cp:lastModifiedBy>
  <cp:revision>124</cp:revision>
  <dcterms:created xsi:type="dcterms:W3CDTF">2018-04-10T16:16:30Z</dcterms:created>
  <dcterms:modified xsi:type="dcterms:W3CDTF">2018-11-03T01:05:02Z</dcterms:modified>
</cp:coreProperties>
</file>