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23" r:id="rId6"/>
    <p:sldId id="260" r:id="rId7"/>
    <p:sldId id="261" r:id="rId8"/>
    <p:sldId id="262" r:id="rId9"/>
    <p:sldId id="263" r:id="rId10"/>
    <p:sldId id="264" r:id="rId11"/>
    <p:sldId id="265" r:id="rId12"/>
    <p:sldId id="266" r:id="rId13"/>
    <p:sldId id="267" r:id="rId14"/>
    <p:sldId id="268" r:id="rId15"/>
    <p:sldId id="269" r:id="rId16"/>
    <p:sldId id="270" r:id="rId17"/>
    <p:sldId id="301" r:id="rId18"/>
    <p:sldId id="302" r:id="rId19"/>
    <p:sldId id="303" r:id="rId20"/>
    <p:sldId id="304" r:id="rId21"/>
    <p:sldId id="271" r:id="rId22"/>
    <p:sldId id="305" r:id="rId23"/>
    <p:sldId id="272" r:id="rId24"/>
    <p:sldId id="306" r:id="rId25"/>
    <p:sldId id="273" r:id="rId26"/>
    <p:sldId id="274" r:id="rId27"/>
    <p:sldId id="307" r:id="rId28"/>
    <p:sldId id="308" r:id="rId29"/>
    <p:sldId id="309" r:id="rId30"/>
    <p:sldId id="310" r:id="rId31"/>
    <p:sldId id="311" r:id="rId32"/>
    <p:sldId id="312" r:id="rId33"/>
    <p:sldId id="313" r:id="rId34"/>
    <p:sldId id="326" r:id="rId35"/>
    <p:sldId id="314" r:id="rId36"/>
    <p:sldId id="327" r:id="rId37"/>
    <p:sldId id="328" r:id="rId38"/>
    <p:sldId id="329" r:id="rId39"/>
    <p:sldId id="330" r:id="rId40"/>
    <p:sldId id="315" r:id="rId41"/>
    <p:sldId id="316" r:id="rId42"/>
    <p:sldId id="331" r:id="rId43"/>
    <p:sldId id="332" r:id="rId44"/>
    <p:sldId id="317" r:id="rId45"/>
    <p:sldId id="318" r:id="rId46"/>
    <p:sldId id="319" r:id="rId47"/>
    <p:sldId id="320" r:id="rId48"/>
    <p:sldId id="333" r:id="rId49"/>
    <p:sldId id="321" r:id="rId50"/>
    <p:sldId id="322" r:id="rId51"/>
    <p:sldId id="324" r:id="rId52"/>
    <p:sldId id="325"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4" autoAdjust="0"/>
    <p:restoredTop sz="94660"/>
  </p:normalViewPr>
  <p:slideViewPr>
    <p:cSldViewPr snapToGrid="0">
      <p:cViewPr varScale="1">
        <p:scale>
          <a:sx n="50" d="100"/>
          <a:sy n="50" d="100"/>
        </p:scale>
        <p:origin x="-114" y="-564"/>
      </p:cViewPr>
      <p:guideLst>
        <p:guide orient="horz" pos="2160"/>
        <p:guide pos="3840"/>
      </p:guideLst>
    </p:cSldViewPr>
  </p:slideViewPr>
  <p:notesTextViewPr>
    <p:cViewPr>
      <p:scale>
        <a:sx n="1" d="1"/>
        <a:sy n="1" d="1"/>
      </p:scale>
      <p:origin x="0" y="0"/>
    </p:cViewPr>
  </p:notesTextViewPr>
  <p:sorterViewPr>
    <p:cViewPr>
      <p:scale>
        <a:sx n="65" d="100"/>
        <a:sy n="65" d="100"/>
      </p:scale>
      <p:origin x="0" y="-79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07942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7344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30104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37602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1117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3988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EBB7C-DE85-4D34-BFF3-33ACA69C47CE}"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7788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EBB7C-DE85-4D34-BFF3-33ACA69C47CE}"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507076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EBB7C-DE85-4D34-BFF3-33ACA69C47CE}"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03815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127702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2899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EBB7C-DE85-4D34-BFF3-33ACA69C47CE}"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5605E-22AE-4CBE-B7E6-4C2254065703}" type="slidenum">
              <a:rPr lang="en-US" smtClean="0"/>
              <a:t>‹#›</a:t>
            </a:fld>
            <a:endParaRPr lang="en-US"/>
          </a:p>
        </p:txBody>
      </p:sp>
    </p:spTree>
    <p:extLst>
      <p:ext uri="{BB962C8B-B14F-4D97-AF65-F5344CB8AC3E}">
        <p14:creationId xmlns:p14="http://schemas.microsoft.com/office/powerpoint/2010/main" val="382523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a:t>John 5:39 </a:t>
            </a:r>
            <a:r>
              <a:rPr lang="en-US" sz="6600" dirty="0" smtClean="0"/>
              <a:t> (</a:t>
            </a:r>
            <a:r>
              <a:rPr lang="en-US" sz="6600" dirty="0"/>
              <a:t>NLT)</a:t>
            </a:r>
          </a:p>
          <a:p>
            <a:r>
              <a:rPr lang="en-US" sz="6600" b="1" baseline="30000" dirty="0"/>
              <a:t>39 </a:t>
            </a:r>
            <a:r>
              <a:rPr lang="en-US" sz="6600" dirty="0"/>
              <a:t>“You search the Scriptures because you think they give you eternal life. But the Scriptures point to </a:t>
            </a:r>
            <a:r>
              <a:rPr lang="en-US" sz="6600" dirty="0" smtClean="0"/>
              <a:t>me (Jesus)!</a:t>
            </a:r>
            <a:endParaRPr lang="en-US" sz="6600" dirty="0"/>
          </a:p>
          <a:p>
            <a:endParaRPr lang="en-US" sz="7200" dirty="0"/>
          </a:p>
        </p:txBody>
      </p:sp>
    </p:spTree>
    <p:extLst>
      <p:ext uri="{BB962C8B-B14F-4D97-AF65-F5344CB8AC3E}">
        <p14:creationId xmlns:p14="http://schemas.microsoft.com/office/powerpoint/2010/main" val="2703101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1:2 </a:t>
            </a:r>
          </a:p>
          <a:p>
            <a:r>
              <a:rPr lang="en-US" sz="5400" dirty="0" smtClean="0"/>
              <a:t>who faithfully reported everything he saw. This is his report of the word of God and the testimony of Jesus Christ.</a:t>
            </a:r>
          </a:p>
          <a:p>
            <a:endParaRPr lang="en-US" sz="5400" dirty="0" smtClean="0"/>
          </a:p>
        </p:txBody>
      </p:sp>
    </p:spTree>
    <p:extLst>
      <p:ext uri="{BB962C8B-B14F-4D97-AF65-F5344CB8AC3E}">
        <p14:creationId xmlns:p14="http://schemas.microsoft.com/office/powerpoint/2010/main" val="2742008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1:3 God blesses the one who reads the words of this prophecy to the church, and he blesses all who listen to its message and obey what it says, for the time is near.</a:t>
            </a:r>
          </a:p>
          <a:p>
            <a:r>
              <a:rPr lang="en-US" sz="5400" dirty="0" smtClean="0"/>
              <a:t>John’s Greeting to the Seven Churches</a:t>
            </a:r>
          </a:p>
        </p:txBody>
      </p:sp>
    </p:spTree>
    <p:extLst>
      <p:ext uri="{BB962C8B-B14F-4D97-AF65-F5344CB8AC3E}">
        <p14:creationId xmlns:p14="http://schemas.microsoft.com/office/powerpoint/2010/main" val="519892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1:4 This letter is from John to the seven churches in the province of Asia.[c] Grace and peace to you from the one who is, who always was, and who is still to come; from the sevenfold Spirit[d] before his throne; </a:t>
            </a:r>
            <a:endParaRPr lang="en-US" sz="6000" dirty="0"/>
          </a:p>
        </p:txBody>
      </p:sp>
    </p:spTree>
    <p:extLst>
      <p:ext uri="{BB962C8B-B14F-4D97-AF65-F5344CB8AC3E}">
        <p14:creationId xmlns:p14="http://schemas.microsoft.com/office/powerpoint/2010/main" val="1042797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1:5 and from Jesus Christ. He is the faithful witness to these things, the first to rise from the dead, and the ruler of all the kings of the </a:t>
            </a:r>
            <a:r>
              <a:rPr lang="en-US" sz="5400" smtClean="0"/>
              <a:t>world.</a:t>
            </a:r>
            <a:endParaRPr lang="en-US" sz="5400" dirty="0" smtClean="0"/>
          </a:p>
          <a:p>
            <a:r>
              <a:rPr lang="en-US" sz="5400" dirty="0" smtClean="0"/>
              <a:t>All glory to him who loves us and has freed us from our sins by shedding his blood for us.</a:t>
            </a:r>
            <a:endParaRPr lang="en-US" sz="6000" dirty="0"/>
          </a:p>
        </p:txBody>
      </p:sp>
    </p:spTree>
    <p:extLst>
      <p:ext uri="{BB962C8B-B14F-4D97-AF65-F5344CB8AC3E}">
        <p14:creationId xmlns:p14="http://schemas.microsoft.com/office/powerpoint/2010/main" val="2055053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1:11</a:t>
            </a:r>
          </a:p>
          <a:p>
            <a:r>
              <a:rPr lang="en-US" sz="5400" dirty="0" smtClean="0"/>
              <a:t>It </a:t>
            </a:r>
            <a:r>
              <a:rPr lang="en-US" sz="5400" dirty="0"/>
              <a:t>said, “Write in a book[a] everything you see, and send it to the seven churches in the cities of Ephesus, Smyrna, Pergamum, Thyatira, Sardis, Philadelphia, and Laodicea.”</a:t>
            </a:r>
            <a:endParaRPr lang="en-US" sz="6000" dirty="0"/>
          </a:p>
        </p:txBody>
      </p:sp>
    </p:spTree>
    <p:extLst>
      <p:ext uri="{BB962C8B-B14F-4D97-AF65-F5344CB8AC3E}">
        <p14:creationId xmlns:p14="http://schemas.microsoft.com/office/powerpoint/2010/main" val="2607973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1:19</a:t>
            </a:r>
          </a:p>
          <a:p>
            <a:r>
              <a:rPr lang="en-US" sz="6000" dirty="0"/>
              <a:t> “Write down what you have seen—both the things that are now happening and the things that will happen.[a]</a:t>
            </a:r>
          </a:p>
        </p:txBody>
      </p:sp>
    </p:spTree>
    <p:extLst>
      <p:ext uri="{BB962C8B-B14F-4D97-AF65-F5344CB8AC3E}">
        <p14:creationId xmlns:p14="http://schemas.microsoft.com/office/powerpoint/2010/main" val="2098920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000" dirty="0" smtClean="0"/>
              <a:t>Revelation 1:3</a:t>
            </a:r>
          </a:p>
          <a:p>
            <a:r>
              <a:rPr lang="en-US" sz="6000" dirty="0" smtClean="0"/>
              <a:t>God </a:t>
            </a:r>
            <a:r>
              <a:rPr lang="en-US" sz="6000" dirty="0"/>
              <a:t>blesses the one who reads the words of this prophecy to the church, and he blesses all who listen to its message and obey what it says, for the time is near.</a:t>
            </a:r>
          </a:p>
        </p:txBody>
      </p:sp>
    </p:spTree>
    <p:extLst>
      <p:ext uri="{BB962C8B-B14F-4D97-AF65-F5344CB8AC3E}">
        <p14:creationId xmlns:p14="http://schemas.microsoft.com/office/powerpoint/2010/main" val="704189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a:t>John 5:39 </a:t>
            </a:r>
            <a:r>
              <a:rPr lang="en-US" sz="6600" dirty="0" smtClean="0"/>
              <a:t> (</a:t>
            </a:r>
            <a:r>
              <a:rPr lang="en-US" sz="6600" dirty="0"/>
              <a:t>NLT)</a:t>
            </a:r>
          </a:p>
          <a:p>
            <a:r>
              <a:rPr lang="en-US" sz="6600" b="1" baseline="30000" dirty="0"/>
              <a:t>39 </a:t>
            </a:r>
            <a:r>
              <a:rPr lang="en-US" sz="6600" dirty="0"/>
              <a:t>“You search the Scriptures because you think they give you eternal life. But the Scriptures point to me!</a:t>
            </a:r>
          </a:p>
          <a:p>
            <a:endParaRPr lang="en-US" sz="7200" dirty="0"/>
          </a:p>
        </p:txBody>
      </p:sp>
    </p:spTree>
    <p:extLst>
      <p:ext uri="{BB962C8B-B14F-4D97-AF65-F5344CB8AC3E}">
        <p14:creationId xmlns:p14="http://schemas.microsoft.com/office/powerpoint/2010/main" val="3127542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Luke 24:25-27 (NLT)</a:t>
            </a:r>
          </a:p>
          <a:p>
            <a:r>
              <a:rPr lang="en-US" sz="6600" dirty="0" smtClean="0"/>
              <a:t>25 Then Jesus said to them, “You foolish people! You find it so hard to believe all that the prophets wrote in the Scriptures.</a:t>
            </a:r>
            <a:endParaRPr lang="en-US" sz="7200" dirty="0"/>
          </a:p>
        </p:txBody>
      </p:sp>
    </p:spTree>
    <p:extLst>
      <p:ext uri="{BB962C8B-B14F-4D97-AF65-F5344CB8AC3E}">
        <p14:creationId xmlns:p14="http://schemas.microsoft.com/office/powerpoint/2010/main" val="3083113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26 Wasn’t it clearly predicted that the Messiah would have to suffer all these things before entering his glory?”</a:t>
            </a:r>
            <a:endParaRPr lang="en-US" sz="7200" dirty="0"/>
          </a:p>
        </p:txBody>
      </p:sp>
    </p:spTree>
    <p:extLst>
      <p:ext uri="{BB962C8B-B14F-4D97-AF65-F5344CB8AC3E}">
        <p14:creationId xmlns:p14="http://schemas.microsoft.com/office/powerpoint/2010/main" val="2651779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Luke 24:25-27 (NLT)</a:t>
            </a:r>
          </a:p>
          <a:p>
            <a:r>
              <a:rPr lang="en-US" sz="6600" dirty="0" smtClean="0"/>
              <a:t>25 Then Jesus said to them, “You foolish people! You find it so hard to believe all that the prophets wrote in the Scriptures.</a:t>
            </a:r>
            <a:endParaRPr lang="en-US" sz="7200" dirty="0"/>
          </a:p>
        </p:txBody>
      </p:sp>
    </p:spTree>
    <p:extLst>
      <p:ext uri="{BB962C8B-B14F-4D97-AF65-F5344CB8AC3E}">
        <p14:creationId xmlns:p14="http://schemas.microsoft.com/office/powerpoint/2010/main" val="1660324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27 Then Jesus took them through the writings of Moses and all the prophets, explaining from all the Scriptures the things concerning himself.</a:t>
            </a:r>
            <a:endParaRPr lang="en-US" sz="7200" dirty="0"/>
          </a:p>
        </p:txBody>
      </p:sp>
    </p:spTree>
    <p:extLst>
      <p:ext uri="{BB962C8B-B14F-4D97-AF65-F5344CB8AC3E}">
        <p14:creationId xmlns:p14="http://schemas.microsoft.com/office/powerpoint/2010/main" val="311365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000" dirty="0" smtClean="0"/>
              <a:t>Luke 24:32</a:t>
            </a:r>
          </a:p>
          <a:p>
            <a:r>
              <a:rPr lang="en-US" sz="6000" dirty="0"/>
              <a:t> They said to each other, “Didn’t our hearts burn within us as he talked with us on the road and explained the Scriptures to us?”</a:t>
            </a:r>
          </a:p>
        </p:txBody>
      </p:sp>
    </p:spTree>
    <p:extLst>
      <p:ext uri="{BB962C8B-B14F-4D97-AF65-F5344CB8AC3E}">
        <p14:creationId xmlns:p14="http://schemas.microsoft.com/office/powerpoint/2010/main" val="672174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1:1- (NLT)</a:t>
            </a:r>
          </a:p>
          <a:p>
            <a:r>
              <a:rPr lang="en-US" sz="5400" dirty="0" smtClean="0"/>
              <a:t>This is a revelation from[a] Jesus Christ, which God gave him to show his servants the events that must soon[b] take place. He sent an angel to present this revelation to his servant John, </a:t>
            </a:r>
            <a:endParaRPr lang="en-US" sz="6000" dirty="0"/>
          </a:p>
        </p:txBody>
      </p:sp>
    </p:spTree>
    <p:extLst>
      <p:ext uri="{BB962C8B-B14F-4D97-AF65-F5344CB8AC3E}">
        <p14:creationId xmlns:p14="http://schemas.microsoft.com/office/powerpoint/2010/main" val="402504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000" dirty="0" smtClean="0"/>
              <a:t>Luke 8:10</a:t>
            </a:r>
          </a:p>
          <a:p>
            <a:r>
              <a:rPr lang="en-US" sz="6000" dirty="0"/>
              <a:t>He replied, “You are permitted to understand the secrets[a] of the Kingdom of God. But I use parables to teach the others so that the Scriptures might be fulfilled:</a:t>
            </a:r>
          </a:p>
          <a:p>
            <a:endParaRPr lang="en-US" sz="6000" dirty="0"/>
          </a:p>
        </p:txBody>
      </p:sp>
    </p:spTree>
    <p:extLst>
      <p:ext uri="{BB962C8B-B14F-4D97-AF65-F5344CB8AC3E}">
        <p14:creationId xmlns:p14="http://schemas.microsoft.com/office/powerpoint/2010/main" val="889493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000" dirty="0" smtClean="0"/>
              <a:t>Luke 8:10 continued…</a:t>
            </a:r>
          </a:p>
          <a:p>
            <a:endParaRPr lang="en-US" sz="6000" dirty="0"/>
          </a:p>
          <a:p>
            <a:r>
              <a:rPr lang="en-US" sz="6000" dirty="0"/>
              <a:t>‘When they look, they won’t really see.</a:t>
            </a:r>
          </a:p>
          <a:p>
            <a:r>
              <a:rPr lang="en-US" sz="6000" dirty="0"/>
              <a:t>    When they hear, they won’t understand.’[b]</a:t>
            </a:r>
          </a:p>
        </p:txBody>
      </p:sp>
    </p:spTree>
    <p:extLst>
      <p:ext uri="{BB962C8B-B14F-4D97-AF65-F5344CB8AC3E}">
        <p14:creationId xmlns:p14="http://schemas.microsoft.com/office/powerpoint/2010/main" val="36680496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4589" y="218941"/>
            <a:ext cx="11967411" cy="6284890"/>
          </a:xfrm>
        </p:spPr>
        <p:txBody>
          <a:bodyPr>
            <a:noAutofit/>
          </a:bodyPr>
          <a:lstStyle/>
          <a:p>
            <a:r>
              <a:rPr lang="en-US" sz="6000" dirty="0" smtClean="0"/>
              <a:t>Daniel 7:23</a:t>
            </a:r>
          </a:p>
          <a:p>
            <a:r>
              <a:rPr lang="en-US" sz="6000" dirty="0"/>
              <a:t>Then he said to me, “This fourth beast is the fourth world power that will rule the earth. It will be different from all the others. It will devour the whole world, trampling and crushing everything in its path.</a:t>
            </a:r>
          </a:p>
        </p:txBody>
      </p:sp>
    </p:spTree>
    <p:extLst>
      <p:ext uri="{BB962C8B-B14F-4D97-AF65-F5344CB8AC3E}">
        <p14:creationId xmlns:p14="http://schemas.microsoft.com/office/powerpoint/2010/main" val="2099110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17:15 (NLT)</a:t>
            </a:r>
          </a:p>
          <a:p>
            <a:endParaRPr lang="en-US" sz="6000" dirty="0" smtClean="0"/>
          </a:p>
          <a:p>
            <a:r>
              <a:rPr lang="en-US" sz="6000" dirty="0"/>
              <a:t> Then the angel said to me, “The waters where the prostitute is ruling represent masses of people of every nation and language.</a:t>
            </a:r>
          </a:p>
        </p:txBody>
      </p:sp>
    </p:spTree>
    <p:extLst>
      <p:ext uri="{BB962C8B-B14F-4D97-AF65-F5344CB8AC3E}">
        <p14:creationId xmlns:p14="http://schemas.microsoft.com/office/powerpoint/2010/main" val="3526186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Ezekiel 4:5-6 (NLT)</a:t>
            </a:r>
          </a:p>
          <a:p>
            <a:r>
              <a:rPr lang="en-US" sz="6000" dirty="0"/>
              <a:t> </a:t>
            </a:r>
            <a:r>
              <a:rPr lang="en-US" sz="6000" dirty="0" smtClean="0"/>
              <a:t>5. I </a:t>
            </a:r>
            <a:r>
              <a:rPr lang="en-US" sz="6000" dirty="0"/>
              <a:t>am requiring you to bear Israel’s sins for 390 days—one day for each year of their sin. </a:t>
            </a:r>
            <a:r>
              <a:rPr lang="en-US" sz="6000" dirty="0" smtClean="0"/>
              <a:t>6. </a:t>
            </a:r>
            <a:r>
              <a:rPr lang="en-US" sz="6000" dirty="0"/>
              <a:t>After that, turn over and lie on your right side for 40 days—one day for each year of Judah’s sin.</a:t>
            </a:r>
          </a:p>
        </p:txBody>
      </p:sp>
    </p:spTree>
    <p:extLst>
      <p:ext uri="{BB962C8B-B14F-4D97-AF65-F5344CB8AC3E}">
        <p14:creationId xmlns:p14="http://schemas.microsoft.com/office/powerpoint/2010/main" val="3540967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66:15 (</a:t>
            </a:r>
            <a:r>
              <a:rPr lang="en-US" sz="6000" dirty="0" err="1" smtClean="0"/>
              <a:t>KJV</a:t>
            </a:r>
            <a:r>
              <a:rPr lang="en-US" sz="6000" dirty="0" smtClean="0"/>
              <a:t>)</a:t>
            </a:r>
          </a:p>
          <a:p>
            <a:r>
              <a:rPr lang="en-US" sz="6000" dirty="0"/>
              <a:t>For, behold, the Lord will come with fire, and with his chariots like a whirlwind, to render his anger with fury, and his rebuke with flames of fire.</a:t>
            </a:r>
          </a:p>
        </p:txBody>
      </p:sp>
    </p:spTree>
    <p:extLst>
      <p:ext uri="{BB962C8B-B14F-4D97-AF65-F5344CB8AC3E}">
        <p14:creationId xmlns:p14="http://schemas.microsoft.com/office/powerpoint/2010/main" val="29322249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Psalm 68:17 (</a:t>
            </a:r>
            <a:r>
              <a:rPr lang="en-US" sz="6000" dirty="0" err="1" smtClean="0"/>
              <a:t>KJV</a:t>
            </a:r>
            <a:r>
              <a:rPr lang="en-US" sz="6000" dirty="0" smtClean="0"/>
              <a:t>)</a:t>
            </a:r>
          </a:p>
          <a:p>
            <a:endParaRPr lang="en-US" sz="6000" dirty="0"/>
          </a:p>
          <a:p>
            <a:r>
              <a:rPr lang="en-US" sz="6000" dirty="0"/>
              <a:t>The chariots of God are twenty thousand, even thousands of angels: the Lord is among them, as in Sinai, in the holy place.</a:t>
            </a:r>
          </a:p>
          <a:p>
            <a:endParaRPr lang="en-US" sz="6000" dirty="0" smtClean="0"/>
          </a:p>
          <a:p>
            <a:endParaRPr lang="en-US" sz="6000" dirty="0"/>
          </a:p>
        </p:txBody>
      </p:sp>
    </p:spTree>
    <p:extLst>
      <p:ext uri="{BB962C8B-B14F-4D97-AF65-F5344CB8AC3E}">
        <p14:creationId xmlns:p14="http://schemas.microsoft.com/office/powerpoint/2010/main" val="385837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26 Wasn’t it clearly predicted that the Messiah would have to suffer all these things before entering his glory?”</a:t>
            </a:r>
            <a:endParaRPr lang="en-US" sz="7200" dirty="0"/>
          </a:p>
        </p:txBody>
      </p:sp>
    </p:spTree>
    <p:extLst>
      <p:ext uri="{BB962C8B-B14F-4D97-AF65-F5344CB8AC3E}">
        <p14:creationId xmlns:p14="http://schemas.microsoft.com/office/powerpoint/2010/main" val="33933660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Peter 1 :16 (NLT)</a:t>
            </a:r>
          </a:p>
          <a:p>
            <a:r>
              <a:rPr lang="en-US" sz="6000" dirty="0"/>
              <a:t>For we were not making up clever stories when we told you about the powerful coming of our Lord Jesus Christ. We saw his majestic splendor with our own eyes</a:t>
            </a:r>
          </a:p>
        </p:txBody>
      </p:sp>
    </p:spTree>
    <p:extLst>
      <p:ext uri="{BB962C8B-B14F-4D97-AF65-F5344CB8AC3E}">
        <p14:creationId xmlns:p14="http://schemas.microsoft.com/office/powerpoint/2010/main" val="31019409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4800" dirty="0" smtClean="0"/>
              <a:t>2 Peter 1:19 (NLT)</a:t>
            </a:r>
          </a:p>
          <a:p>
            <a:r>
              <a:rPr lang="en-US" sz="4800" dirty="0"/>
              <a:t>Because of that experience, we have even greater confidence in the message proclaimed by the prophets. You must pay close attention to what they wrote, for their words are like a lamp shining in a dark place—until the Day dawns, and Christ the Morning Star shines[a] in your hearts.</a:t>
            </a:r>
          </a:p>
        </p:txBody>
      </p:sp>
    </p:spTree>
    <p:extLst>
      <p:ext uri="{BB962C8B-B14F-4D97-AF65-F5344CB8AC3E}">
        <p14:creationId xmlns:p14="http://schemas.microsoft.com/office/powerpoint/2010/main" val="3411340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Peter 1:20 (NLT)</a:t>
            </a:r>
          </a:p>
          <a:p>
            <a:r>
              <a:rPr lang="en-US" sz="6000" dirty="0"/>
              <a:t>Above all, you must realize that no prophecy in Scripture ever came from the prophet’s own understanding,[a]</a:t>
            </a:r>
          </a:p>
        </p:txBody>
      </p:sp>
    </p:spTree>
    <p:extLst>
      <p:ext uri="{BB962C8B-B14F-4D97-AF65-F5344CB8AC3E}">
        <p14:creationId xmlns:p14="http://schemas.microsoft.com/office/powerpoint/2010/main" val="5044736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22:18-19 (NLT)</a:t>
            </a:r>
          </a:p>
          <a:p>
            <a:r>
              <a:rPr lang="en-US" sz="5400" dirty="0"/>
              <a:t>18 And I solemnly declare to everyone who hears the words of prophecy written in this book: If anyone adds anything to what is written here, God will add to that person the plagues described in this book. </a:t>
            </a:r>
          </a:p>
        </p:txBody>
      </p:sp>
    </p:spTree>
    <p:extLst>
      <p:ext uri="{BB962C8B-B14F-4D97-AF65-F5344CB8AC3E}">
        <p14:creationId xmlns:p14="http://schemas.microsoft.com/office/powerpoint/2010/main" val="1619575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22:19 (NLT)</a:t>
            </a:r>
          </a:p>
          <a:p>
            <a:r>
              <a:rPr lang="en-US" sz="6000" dirty="0" smtClean="0"/>
              <a:t>19 </a:t>
            </a:r>
            <a:r>
              <a:rPr lang="en-US" sz="6000" dirty="0"/>
              <a:t>And if anyone removes any of the words from this book of prophecy, God will remove that person’s share in the tree of life and in the holy city that are described in this book.</a:t>
            </a:r>
          </a:p>
        </p:txBody>
      </p:sp>
    </p:spTree>
    <p:extLst>
      <p:ext uri="{BB962C8B-B14F-4D97-AF65-F5344CB8AC3E}">
        <p14:creationId xmlns:p14="http://schemas.microsoft.com/office/powerpoint/2010/main" val="25252969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29:10-14 (NLT)</a:t>
            </a:r>
          </a:p>
          <a:p>
            <a:endParaRPr lang="en-US" sz="6000" dirty="0" smtClean="0"/>
          </a:p>
          <a:p>
            <a:r>
              <a:rPr lang="en-US" sz="6000" dirty="0" smtClean="0"/>
              <a:t>10. For </a:t>
            </a:r>
            <a:r>
              <a:rPr lang="en-US" sz="6000" dirty="0"/>
              <a:t>the Lord has poured out on you a spirit of deep sleep.</a:t>
            </a:r>
          </a:p>
          <a:p>
            <a:r>
              <a:rPr lang="en-US" sz="6000" dirty="0"/>
              <a:t>    He has closed the eyes of your prophets and visionaries.</a:t>
            </a:r>
          </a:p>
          <a:p>
            <a:endParaRPr lang="en-US" sz="6000" dirty="0"/>
          </a:p>
        </p:txBody>
      </p:sp>
    </p:spTree>
    <p:extLst>
      <p:ext uri="{BB962C8B-B14F-4D97-AF65-F5344CB8AC3E}">
        <p14:creationId xmlns:p14="http://schemas.microsoft.com/office/powerpoint/2010/main" val="19073176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29:11-14 (NLT)</a:t>
            </a:r>
          </a:p>
          <a:p>
            <a:r>
              <a:rPr lang="en-US" sz="6000" dirty="0" smtClean="0"/>
              <a:t>11 </a:t>
            </a:r>
            <a:r>
              <a:rPr lang="en-US" sz="6000" dirty="0"/>
              <a:t>All the future events in this vision are like a sealed book to them. When you give it to those who can read, they will say, “We can’t read it because it is sealed</a:t>
            </a:r>
            <a:r>
              <a:rPr lang="en-US" sz="6000" dirty="0" smtClean="0"/>
              <a:t>.”</a:t>
            </a:r>
            <a:endParaRPr lang="en-US" sz="6000" dirty="0"/>
          </a:p>
        </p:txBody>
      </p:sp>
    </p:spTree>
    <p:extLst>
      <p:ext uri="{BB962C8B-B14F-4D97-AF65-F5344CB8AC3E}">
        <p14:creationId xmlns:p14="http://schemas.microsoft.com/office/powerpoint/2010/main" val="6842006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29:12-14 (NLT)</a:t>
            </a:r>
          </a:p>
          <a:p>
            <a:endParaRPr lang="en-US" sz="6000" dirty="0" smtClean="0"/>
          </a:p>
          <a:p>
            <a:r>
              <a:rPr lang="en-US" sz="6000" dirty="0" smtClean="0"/>
              <a:t>12 </a:t>
            </a:r>
            <a:r>
              <a:rPr lang="en-US" sz="6000" dirty="0"/>
              <a:t>When you give it to those who cannot read, they will say, “We don’t know how to read.”</a:t>
            </a:r>
          </a:p>
          <a:p>
            <a:endParaRPr lang="en-US" sz="6000" dirty="0"/>
          </a:p>
          <a:p>
            <a:endParaRPr lang="en-US" sz="6000" dirty="0"/>
          </a:p>
        </p:txBody>
      </p:sp>
    </p:spTree>
    <p:extLst>
      <p:ext uri="{BB962C8B-B14F-4D97-AF65-F5344CB8AC3E}">
        <p14:creationId xmlns:p14="http://schemas.microsoft.com/office/powerpoint/2010/main" val="979688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29:13-14 (NLT)</a:t>
            </a:r>
          </a:p>
          <a:p>
            <a:r>
              <a:rPr lang="en-US" sz="6000" dirty="0" smtClean="0"/>
              <a:t>13 </a:t>
            </a:r>
            <a:r>
              <a:rPr lang="en-US" sz="6000" dirty="0"/>
              <a:t>And so the Lord says</a:t>
            </a:r>
            <a:r>
              <a:rPr lang="en-US" sz="6000" dirty="0" smtClean="0"/>
              <a:t>, “</a:t>
            </a:r>
            <a:r>
              <a:rPr lang="en-US" sz="6000" dirty="0"/>
              <a:t>These people say they are mine</a:t>
            </a:r>
            <a:r>
              <a:rPr lang="en-US" sz="6000" dirty="0" smtClean="0"/>
              <a:t>. They </a:t>
            </a:r>
            <a:r>
              <a:rPr lang="en-US" sz="6000" dirty="0"/>
              <a:t>honor me with their lips</a:t>
            </a:r>
            <a:r>
              <a:rPr lang="en-US" sz="6000" dirty="0" smtClean="0"/>
              <a:t>, but </a:t>
            </a:r>
            <a:r>
              <a:rPr lang="en-US" sz="6000" dirty="0"/>
              <a:t>their hearts are far from me</a:t>
            </a:r>
            <a:r>
              <a:rPr lang="en-US" sz="6000" dirty="0" smtClean="0"/>
              <a:t>. And </a:t>
            </a:r>
            <a:r>
              <a:rPr lang="en-US" sz="6000" dirty="0"/>
              <a:t>their worship of </a:t>
            </a:r>
            <a:r>
              <a:rPr lang="en-US" sz="6000" dirty="0" smtClean="0"/>
              <a:t>me is </a:t>
            </a:r>
            <a:r>
              <a:rPr lang="en-US" sz="6000" dirty="0"/>
              <a:t>nothing but man-made rules learned by rote.[a</a:t>
            </a:r>
            <a:r>
              <a:rPr lang="en-US" sz="6000" dirty="0" smtClean="0"/>
              <a:t>]</a:t>
            </a:r>
            <a:endParaRPr lang="en-US" sz="6000" dirty="0"/>
          </a:p>
        </p:txBody>
      </p:sp>
    </p:spTree>
    <p:extLst>
      <p:ext uri="{BB962C8B-B14F-4D97-AF65-F5344CB8AC3E}">
        <p14:creationId xmlns:p14="http://schemas.microsoft.com/office/powerpoint/2010/main" val="30379262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Isaiah 29:14 (NLT)</a:t>
            </a:r>
          </a:p>
          <a:p>
            <a:r>
              <a:rPr lang="en-US" sz="6000" dirty="0" smtClean="0"/>
              <a:t>14 </a:t>
            </a:r>
            <a:r>
              <a:rPr lang="en-US" sz="6000" dirty="0"/>
              <a:t>Because of this, I will once again astound these </a:t>
            </a:r>
            <a:r>
              <a:rPr lang="en-US" sz="6000" dirty="0" smtClean="0"/>
              <a:t>hypocrites with </a:t>
            </a:r>
            <a:r>
              <a:rPr lang="en-US" sz="6000" dirty="0"/>
              <a:t>amazing wonders</a:t>
            </a:r>
            <a:r>
              <a:rPr lang="en-US" sz="6000" dirty="0" smtClean="0"/>
              <a:t>. The </a:t>
            </a:r>
            <a:r>
              <a:rPr lang="en-US" sz="6000" dirty="0"/>
              <a:t>wisdom of the wise will pass away</a:t>
            </a:r>
            <a:r>
              <a:rPr lang="en-US" sz="6000" dirty="0" smtClean="0"/>
              <a:t>, and </a:t>
            </a:r>
            <a:r>
              <a:rPr lang="en-US" sz="6000" dirty="0"/>
              <a:t>the intelligence of the intelligent will disappear.”</a:t>
            </a:r>
          </a:p>
        </p:txBody>
      </p:sp>
    </p:spTree>
    <p:extLst>
      <p:ext uri="{BB962C8B-B14F-4D97-AF65-F5344CB8AC3E}">
        <p14:creationId xmlns:p14="http://schemas.microsoft.com/office/powerpoint/2010/main" val="3183763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6600" dirty="0" smtClean="0"/>
              <a:t>27 Then Jesus took them through the writings of Moses and all the prophets, explaining from all the Scriptures the things concerning himself.</a:t>
            </a:r>
            <a:endParaRPr lang="en-US" sz="7200" dirty="0"/>
          </a:p>
        </p:txBody>
      </p:sp>
    </p:spTree>
    <p:extLst>
      <p:ext uri="{BB962C8B-B14F-4D97-AF65-F5344CB8AC3E}">
        <p14:creationId xmlns:p14="http://schemas.microsoft.com/office/powerpoint/2010/main" val="57105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Timothy 3:16 (NLT)</a:t>
            </a:r>
          </a:p>
          <a:p>
            <a:r>
              <a:rPr lang="en-US" sz="6000" dirty="0">
                <a:solidFill>
                  <a:srgbClr val="FF0000"/>
                </a:solidFill>
              </a:rPr>
              <a:t>All Scripture </a:t>
            </a:r>
            <a:r>
              <a:rPr lang="en-US" sz="6000" dirty="0"/>
              <a:t>is inspired by God and is useful to teach us what is true and to make us realize what is wrong in our lives. It corrects us when we are wrong and teaches us to do what is right.</a:t>
            </a:r>
          </a:p>
        </p:txBody>
      </p:sp>
    </p:spTree>
    <p:extLst>
      <p:ext uri="{BB962C8B-B14F-4D97-AF65-F5344CB8AC3E}">
        <p14:creationId xmlns:p14="http://schemas.microsoft.com/office/powerpoint/2010/main" val="31417633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Peter 3:15-16 (NLT)</a:t>
            </a:r>
          </a:p>
          <a:p>
            <a:r>
              <a:rPr lang="en-US" sz="6000" dirty="0"/>
              <a:t>15 And remember, our Lord’s patience gives people time to be saved. This is what our beloved brother Paul also wrote to you with the wisdom God gave him— </a:t>
            </a:r>
          </a:p>
        </p:txBody>
      </p:sp>
    </p:spTree>
    <p:extLst>
      <p:ext uri="{BB962C8B-B14F-4D97-AF65-F5344CB8AC3E}">
        <p14:creationId xmlns:p14="http://schemas.microsoft.com/office/powerpoint/2010/main" val="24899508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Peter 3:15-16 (NLT)</a:t>
            </a:r>
          </a:p>
          <a:p>
            <a:r>
              <a:rPr lang="en-US" sz="6000" dirty="0" smtClean="0"/>
              <a:t>16 </a:t>
            </a:r>
            <a:r>
              <a:rPr lang="en-US" sz="6000" dirty="0"/>
              <a:t>speaking of these things in all of his letters. Some of his comments are hard to understand, and those who are ignorant and unstable </a:t>
            </a:r>
            <a:r>
              <a:rPr lang="en-US" sz="6000" dirty="0" smtClean="0"/>
              <a:t>have..</a:t>
            </a:r>
            <a:endParaRPr lang="en-US" sz="6000" dirty="0"/>
          </a:p>
        </p:txBody>
      </p:sp>
    </p:spTree>
    <p:extLst>
      <p:ext uri="{BB962C8B-B14F-4D97-AF65-F5344CB8AC3E}">
        <p14:creationId xmlns:p14="http://schemas.microsoft.com/office/powerpoint/2010/main" val="21511725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Peter 3:16 (NLT) Cont..</a:t>
            </a:r>
          </a:p>
          <a:p>
            <a:r>
              <a:rPr lang="en-US" sz="6000" dirty="0" smtClean="0"/>
              <a:t>have </a:t>
            </a:r>
            <a:r>
              <a:rPr lang="en-US" sz="6000" dirty="0"/>
              <a:t>twisted his letters to mean something quite different, just as they do with other parts of Scripture. And this will result in their destruction.</a:t>
            </a:r>
          </a:p>
        </p:txBody>
      </p:sp>
    </p:spTree>
    <p:extLst>
      <p:ext uri="{BB962C8B-B14F-4D97-AF65-F5344CB8AC3E}">
        <p14:creationId xmlns:p14="http://schemas.microsoft.com/office/powerpoint/2010/main" val="35474781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a:t>1</a:t>
            </a:r>
            <a:r>
              <a:rPr lang="en-US" sz="6000" dirty="0" smtClean="0"/>
              <a:t> Corinthians 2:14 (NLT)</a:t>
            </a:r>
          </a:p>
          <a:p>
            <a:r>
              <a:rPr lang="en-US" sz="6000" dirty="0"/>
              <a:t> But people who aren’t spiritual[a] can’t receive these truths from God’s Spirit. It all sounds foolish to them and they can’t understand it, for only those who are spiritual can understand what the Spirit means.</a:t>
            </a:r>
          </a:p>
        </p:txBody>
      </p:sp>
    </p:spTree>
    <p:extLst>
      <p:ext uri="{BB962C8B-B14F-4D97-AF65-F5344CB8AC3E}">
        <p14:creationId xmlns:p14="http://schemas.microsoft.com/office/powerpoint/2010/main" val="22453245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21:6 (NLT)</a:t>
            </a:r>
          </a:p>
          <a:p>
            <a:r>
              <a:rPr lang="en-US" sz="6000" dirty="0"/>
              <a:t>And he also said, “It is finished! I am the Alpha and the Omega—the Beginning and the End. To all who are thirsty I will give freely from the springs of the water of life.</a:t>
            </a:r>
          </a:p>
        </p:txBody>
      </p:sp>
    </p:spTree>
    <p:extLst>
      <p:ext uri="{BB962C8B-B14F-4D97-AF65-F5344CB8AC3E}">
        <p14:creationId xmlns:p14="http://schemas.microsoft.com/office/powerpoint/2010/main" val="38781196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2 Timothy 2:15 (NLT)</a:t>
            </a:r>
          </a:p>
          <a:p>
            <a:r>
              <a:rPr lang="en-US" sz="6000" dirty="0"/>
              <a:t>Work hard so you can present yourself to God and receive his approval. Be a good worker, one who does not need to be ashamed and who correctly explains the word of truth.</a:t>
            </a:r>
          </a:p>
        </p:txBody>
      </p:sp>
    </p:spTree>
    <p:extLst>
      <p:ext uri="{BB962C8B-B14F-4D97-AF65-F5344CB8AC3E}">
        <p14:creationId xmlns:p14="http://schemas.microsoft.com/office/powerpoint/2010/main" val="3894750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Acts 17:11 (NLT)</a:t>
            </a:r>
          </a:p>
          <a:p>
            <a:r>
              <a:rPr lang="en-US" sz="5400" dirty="0"/>
              <a:t>And the people of Berea were more open-minded than those in Thessalonica, and they listened eagerly to Paul’s message. They searched the Scriptures day after day to see if Paul and Silas were teaching the truth.</a:t>
            </a:r>
          </a:p>
        </p:txBody>
      </p:sp>
    </p:spTree>
    <p:extLst>
      <p:ext uri="{BB962C8B-B14F-4D97-AF65-F5344CB8AC3E}">
        <p14:creationId xmlns:p14="http://schemas.microsoft.com/office/powerpoint/2010/main" val="14078442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1:3 God blesses the one who reads the words of this prophecy to the church, and he blesses all who listen to its message and obey what it says, for the time is near.</a:t>
            </a:r>
          </a:p>
          <a:p>
            <a:r>
              <a:rPr lang="en-US" sz="5400" dirty="0" smtClean="0"/>
              <a:t>John’s Greeting to the Seven Churches</a:t>
            </a:r>
          </a:p>
        </p:txBody>
      </p:sp>
    </p:spTree>
    <p:extLst>
      <p:ext uri="{BB962C8B-B14F-4D97-AF65-F5344CB8AC3E}">
        <p14:creationId xmlns:p14="http://schemas.microsoft.com/office/powerpoint/2010/main" val="20463158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John 7:17 (NLT)</a:t>
            </a:r>
          </a:p>
          <a:p>
            <a:r>
              <a:rPr lang="en-US" sz="6000" dirty="0"/>
              <a:t>Anyone who wants to do the will of God will know whether my teaching is from God or is merely my own.</a:t>
            </a:r>
          </a:p>
        </p:txBody>
      </p:sp>
    </p:spTree>
    <p:extLst>
      <p:ext uri="{BB962C8B-B14F-4D97-AF65-F5344CB8AC3E}">
        <p14:creationId xmlns:p14="http://schemas.microsoft.com/office/powerpoint/2010/main" val="2388748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Luke 24:44 (NLT)</a:t>
            </a:r>
          </a:p>
          <a:p>
            <a:r>
              <a:rPr lang="en-US" sz="6000" dirty="0"/>
              <a:t> Then he said, “When I was with you before, I told you that everything written about me in the law of Moses and the prophets and in the Psalms must be fulfilled.”</a:t>
            </a:r>
          </a:p>
        </p:txBody>
      </p:sp>
    </p:spTree>
    <p:extLst>
      <p:ext uri="{BB962C8B-B14F-4D97-AF65-F5344CB8AC3E}">
        <p14:creationId xmlns:p14="http://schemas.microsoft.com/office/powerpoint/2010/main" val="34170436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3:10 (NLT)</a:t>
            </a:r>
          </a:p>
          <a:p>
            <a:r>
              <a:rPr lang="en-US" sz="6000" dirty="0"/>
              <a:t>“Because you have obeyed my command to persevere, I will protect you from the great time of testing that will come upon the whole world to test those who belong to this world</a:t>
            </a:r>
            <a:r>
              <a:rPr lang="en-US" sz="6000" dirty="0" smtClean="0"/>
              <a:t>.”</a:t>
            </a:r>
            <a:endParaRPr lang="en-US" sz="6000" dirty="0"/>
          </a:p>
        </p:txBody>
      </p:sp>
    </p:spTree>
    <p:extLst>
      <p:ext uri="{BB962C8B-B14F-4D97-AF65-F5344CB8AC3E}">
        <p14:creationId xmlns:p14="http://schemas.microsoft.com/office/powerpoint/2010/main" val="27462310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r>
              <a:rPr lang="en-US" sz="6000" dirty="0" smtClean="0"/>
              <a:t>Revelation 22:14 (NLT)</a:t>
            </a:r>
          </a:p>
          <a:p>
            <a:r>
              <a:rPr lang="en-US" sz="6000" dirty="0"/>
              <a:t>Blessed are those who wash their robes. They will be permitted to enter through the gates of the city and eat the fruit from the tree of life.</a:t>
            </a:r>
          </a:p>
        </p:txBody>
      </p:sp>
    </p:spTree>
    <p:extLst>
      <p:ext uri="{BB962C8B-B14F-4D97-AF65-F5344CB8AC3E}">
        <p14:creationId xmlns:p14="http://schemas.microsoft.com/office/powerpoint/2010/main" val="6754868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463" y="218941"/>
            <a:ext cx="11742821" cy="6284890"/>
          </a:xfrm>
        </p:spPr>
        <p:txBody>
          <a:bodyPr>
            <a:noAutofit/>
          </a:bodyPr>
          <a:lstStyle/>
          <a:p>
            <a:endParaRPr lang="en-US" sz="6000" dirty="0"/>
          </a:p>
        </p:txBody>
      </p:sp>
    </p:spTree>
    <p:extLst>
      <p:ext uri="{BB962C8B-B14F-4D97-AF65-F5344CB8AC3E}">
        <p14:creationId xmlns:p14="http://schemas.microsoft.com/office/powerpoint/2010/main" val="2808295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1 Corinthians 2:13 (NLT)</a:t>
            </a:r>
          </a:p>
          <a:p>
            <a:r>
              <a:rPr lang="en-US" sz="5400" dirty="0" smtClean="0"/>
              <a:t>When we tell you these things, we do not use words that come from human wisdom. Instead, we speak words given to us by the Spirit, using the Spirit’s words to explain spiritual truths.</a:t>
            </a:r>
            <a:endParaRPr lang="en-US" sz="6000" dirty="0"/>
          </a:p>
        </p:txBody>
      </p:sp>
    </p:spTree>
    <p:extLst>
      <p:ext uri="{BB962C8B-B14F-4D97-AF65-F5344CB8AC3E}">
        <p14:creationId xmlns:p14="http://schemas.microsoft.com/office/powerpoint/2010/main" val="196647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Isaiah 28:9-10 (NLT)</a:t>
            </a:r>
          </a:p>
          <a:p>
            <a:r>
              <a:rPr lang="en-US" sz="5400" dirty="0" smtClean="0"/>
              <a:t>9 “Who does the Lord think we are?” they ask.</a:t>
            </a:r>
          </a:p>
          <a:p>
            <a:r>
              <a:rPr lang="en-US" sz="5400" dirty="0" smtClean="0"/>
              <a:t>    “Why does he speak to us like this?</a:t>
            </a:r>
          </a:p>
          <a:p>
            <a:r>
              <a:rPr lang="en-US" sz="5400" dirty="0" smtClean="0"/>
              <a:t>Are we little children,</a:t>
            </a:r>
          </a:p>
          <a:p>
            <a:r>
              <a:rPr lang="en-US" sz="5400" dirty="0" smtClean="0"/>
              <a:t>    just recently weaned?</a:t>
            </a:r>
          </a:p>
        </p:txBody>
      </p:sp>
    </p:spTree>
    <p:extLst>
      <p:ext uri="{BB962C8B-B14F-4D97-AF65-F5344CB8AC3E}">
        <p14:creationId xmlns:p14="http://schemas.microsoft.com/office/powerpoint/2010/main" val="4126229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endParaRPr lang="en-US" sz="5400" dirty="0" smtClean="0"/>
          </a:p>
          <a:p>
            <a:r>
              <a:rPr lang="en-US" sz="5400" dirty="0" smtClean="0"/>
              <a:t>10 He tells us everything over and over—</a:t>
            </a:r>
          </a:p>
          <a:p>
            <a:r>
              <a:rPr lang="en-US" sz="5400" dirty="0" smtClean="0"/>
              <a:t>one line at a time,</a:t>
            </a:r>
          </a:p>
          <a:p>
            <a:r>
              <a:rPr lang="en-US" sz="5400" dirty="0" smtClean="0"/>
              <a:t>    one line at a time,</a:t>
            </a:r>
          </a:p>
          <a:p>
            <a:r>
              <a:rPr lang="en-US" sz="5400" dirty="0" smtClean="0"/>
              <a:t>a little here,</a:t>
            </a:r>
          </a:p>
          <a:p>
            <a:r>
              <a:rPr lang="en-US" sz="5400" dirty="0" smtClean="0"/>
              <a:t>    and a little there!”</a:t>
            </a:r>
            <a:endParaRPr lang="en-US" sz="6000" dirty="0"/>
          </a:p>
        </p:txBody>
      </p:sp>
    </p:spTree>
    <p:extLst>
      <p:ext uri="{BB962C8B-B14F-4D97-AF65-F5344CB8AC3E}">
        <p14:creationId xmlns:p14="http://schemas.microsoft.com/office/powerpoint/2010/main" val="977463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189" y="218941"/>
            <a:ext cx="9624811" cy="6284890"/>
          </a:xfrm>
        </p:spPr>
        <p:txBody>
          <a:bodyPr>
            <a:noAutofit/>
          </a:bodyPr>
          <a:lstStyle/>
          <a:p>
            <a:r>
              <a:rPr lang="en-US" sz="5400" dirty="0" smtClean="0"/>
              <a:t>Revelation 1:1-5 (NLT)</a:t>
            </a:r>
          </a:p>
          <a:p>
            <a:r>
              <a:rPr lang="en-US" sz="5400" dirty="0" smtClean="0"/>
              <a:t>1 This is a revelation from[a] Jesus Christ, which God gave him to show his servants the events that must soon[b] take place. He sent an angel to present this revelation to his servant John, </a:t>
            </a:r>
            <a:endParaRPr lang="en-US" sz="6000" dirty="0"/>
          </a:p>
        </p:txBody>
      </p:sp>
    </p:spTree>
    <p:extLst>
      <p:ext uri="{BB962C8B-B14F-4D97-AF65-F5344CB8AC3E}">
        <p14:creationId xmlns:p14="http://schemas.microsoft.com/office/powerpoint/2010/main" val="3528773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1874</Words>
  <Application>Microsoft Office PowerPoint</Application>
  <PresentationFormat>Custom</PresentationFormat>
  <Paragraphs>111</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carlfost@yahoo.com</dc:creator>
  <cp:lastModifiedBy>HP</cp:lastModifiedBy>
  <cp:revision>20</cp:revision>
  <dcterms:created xsi:type="dcterms:W3CDTF">2018-04-10T16:16:30Z</dcterms:created>
  <dcterms:modified xsi:type="dcterms:W3CDTF">2018-11-03T01:01:53Z</dcterms:modified>
</cp:coreProperties>
</file>